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/>
      <dgm:spPr/>
      <dgm:t>
        <a:bodyPr/>
        <a:lstStyle/>
        <a:p>
          <a:r>
            <a:rPr lang="en-US" dirty="0" smtClean="0"/>
            <a:t>Producer moss</a:t>
          </a:r>
          <a:endParaRPr lang="en-US" dirty="0"/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/>
      <dgm:spPr/>
      <dgm:t>
        <a:bodyPr/>
        <a:lstStyle/>
        <a:p>
          <a:r>
            <a:rPr lang="en-US" dirty="0" smtClean="0"/>
            <a:t>Carnivore wolf</a:t>
          </a:r>
          <a:endParaRPr lang="en-US" dirty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/>
      <dgm:spPr/>
      <dgm:t>
        <a:bodyPr/>
        <a:lstStyle/>
        <a:p>
          <a:r>
            <a:rPr lang="en-US" dirty="0" smtClean="0"/>
            <a:t>Herbivore reindeer</a:t>
          </a:r>
          <a:endParaRPr lang="en-US" dirty="0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A98968AC-1992-214D-B114-0A3F58CC1E76}">
      <dgm:prSet/>
      <dgm:spPr/>
      <dgm:t>
        <a:bodyPr/>
        <a:lstStyle/>
        <a:p>
          <a:r>
            <a:rPr lang="en-US" dirty="0" smtClean="0"/>
            <a:t>Decomposer mushroom</a:t>
          </a:r>
          <a:endParaRPr lang="en-US" dirty="0"/>
        </a:p>
      </dgm:t>
    </dgm:pt>
    <dgm:pt modelId="{7EBEC5D4-EED9-8C43-BA1A-CBC2C2373D3D}" type="parTrans" cxnId="{E23E057E-244C-CF46-ADF5-0304D256BC29}">
      <dgm:prSet/>
      <dgm:spPr/>
      <dgm:t>
        <a:bodyPr/>
        <a:lstStyle/>
        <a:p>
          <a:endParaRPr lang="en-US"/>
        </a:p>
      </dgm:t>
    </dgm:pt>
    <dgm:pt modelId="{29ED0C1C-9A77-3B45-A86A-D0AA0EC15EF8}" type="sibTrans" cxnId="{E23E057E-244C-CF46-ADF5-0304D256BC29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4" custRadScaleRad="100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99065D4-4BD1-6F41-9D35-C512409191DB}" type="pres">
      <dgm:prSet presAssocID="{A98968AC-1992-214D-B114-0A3F58CC1E7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936ED-13F6-BA45-9869-13B7DD709639}" type="pres">
      <dgm:prSet presAssocID="{29ED0C1C-9A77-3B45-A86A-D0AA0EC15EF8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BCA6259-1024-A540-AA21-A5ADE4F97379}" type="pres">
      <dgm:prSet presAssocID="{29ED0C1C-9A77-3B45-A86A-D0AA0EC15EF8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0254E8BD-0BB0-7E4C-91DF-E3B981B929DF}" type="presOf" srcId="{682A0EA1-F069-DE49-9842-49E2EDAD0B00}" destId="{9DB9CE0D-4667-A747-B365-87DD063E8DD7}" srcOrd="0" destOrd="0" presId="urn:microsoft.com/office/officeart/2005/8/layout/cycle2"/>
    <dgm:cxn modelId="{C9F652BD-9ECF-734F-BA38-92939F3D27D6}" type="presOf" srcId="{682A0EA1-F069-DE49-9842-49E2EDAD0B00}" destId="{9F18B489-22F7-0345-B821-8783AB067FF0}" srcOrd="1" destOrd="0" presId="urn:microsoft.com/office/officeart/2005/8/layout/cycle2"/>
    <dgm:cxn modelId="{D8B141D1-E733-144C-B8CC-38D7AAE4A2A2}" type="presOf" srcId="{F0A87B49-514D-8947-B9E4-08DE289BDED4}" destId="{C07B81B3-B163-534F-B313-82D4ABCF4938}" srcOrd="0" destOrd="0" presId="urn:microsoft.com/office/officeart/2005/8/layout/cycle2"/>
    <dgm:cxn modelId="{07F1F99D-A4E4-BE43-AAF5-CBBB42D50E7D}" type="presOf" srcId="{29ED0C1C-9A77-3B45-A86A-D0AA0EC15EF8}" destId="{010936ED-13F6-BA45-9869-13B7DD709639}" srcOrd="0" destOrd="0" presId="urn:microsoft.com/office/officeart/2005/8/layout/cycle2"/>
    <dgm:cxn modelId="{40C1B822-6FB9-4B42-A923-3987541CA756}" type="presOf" srcId="{29ED0C1C-9A77-3B45-A86A-D0AA0EC15EF8}" destId="{6BCA6259-1024-A540-AA21-A5ADE4F97379}" srcOrd="1" destOrd="0" presId="urn:microsoft.com/office/officeart/2005/8/layout/cycle2"/>
    <dgm:cxn modelId="{5B9383C7-2735-CA49-AAC8-621B2D27A9AC}" type="presOf" srcId="{FAF98ADA-3322-994F-8B51-F4F7FB15AD4B}" destId="{A257D88F-0A80-D146-B3D5-593365090406}" srcOrd="0" destOrd="0" presId="urn:microsoft.com/office/officeart/2005/8/layout/cycle2"/>
    <dgm:cxn modelId="{89D12E99-5BD0-4443-B5D8-905FE2DA0C39}" srcId="{F0A87B49-514D-8947-B9E4-08DE289BDED4}" destId="{FAF98ADA-3322-994F-8B51-F4F7FB15AD4B}" srcOrd="2" destOrd="0" parTransId="{70FC6DA7-232E-5B40-8660-C2E0F7E0D391}" sibTransId="{682A0EA1-F069-DE49-9842-49E2EDAD0B00}"/>
    <dgm:cxn modelId="{95458B32-63EE-3344-B164-66999E1A6F43}" type="presOf" srcId="{010F13EA-AB0E-E145-AF08-99C56F624260}" destId="{87BFD8E9-495B-9A4B-9B98-E74B4A6ECB12}" srcOrd="1" destOrd="0" presId="urn:microsoft.com/office/officeart/2005/8/layout/cycle2"/>
    <dgm:cxn modelId="{E23E057E-244C-CF46-ADF5-0304D256BC29}" srcId="{F0A87B49-514D-8947-B9E4-08DE289BDED4}" destId="{A98968AC-1992-214D-B114-0A3F58CC1E76}" srcOrd="3" destOrd="0" parTransId="{7EBEC5D4-EED9-8C43-BA1A-CBC2C2373D3D}" sibTransId="{29ED0C1C-9A77-3B45-A86A-D0AA0EC15EF8}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71317393-833C-CD40-8AE6-1A321345DBC4}" type="presOf" srcId="{E6FDD914-E698-3644-BECB-FCA86801B1A3}" destId="{892469F5-F214-764A-BD0D-C1482DFAF684}" srcOrd="1" destOrd="0" presId="urn:microsoft.com/office/officeart/2005/8/layout/cycle2"/>
    <dgm:cxn modelId="{067FE979-3141-0E4C-ACE3-151ABE56B4C9}" type="presOf" srcId="{010F13EA-AB0E-E145-AF08-99C56F624260}" destId="{AFB9FB2A-0F1A-674F-B13E-93A2820F7CB2}" srcOrd="0" destOrd="0" presId="urn:microsoft.com/office/officeart/2005/8/layout/cycle2"/>
    <dgm:cxn modelId="{98FB5A23-D0C6-7C46-88B0-8808E91A9D2D}" type="presOf" srcId="{B1308548-57E6-7545-81E7-88E7C9B80451}" destId="{97654B9A-7C77-3A41-9E8D-C40ACA2C9338}" srcOrd="0" destOrd="0" presId="urn:microsoft.com/office/officeart/2005/8/layout/cycle2"/>
    <dgm:cxn modelId="{4D2D911B-F78F-7845-9B96-54FDEC2B3027}" type="presOf" srcId="{A12D7DD5-3A4B-7348-B7F1-03666C6CA1E6}" destId="{0E42FC44-F928-B749-A851-5CF3052F4E74}" srcOrd="0" destOrd="0" presId="urn:microsoft.com/office/officeart/2005/8/layout/cycle2"/>
    <dgm:cxn modelId="{05BCC8C4-9827-8C4F-80D9-1E5DA309F1C4}" type="presOf" srcId="{A98968AC-1992-214D-B114-0A3F58CC1E76}" destId="{D99065D4-4BD1-6F41-9D35-C512409191DB}" srcOrd="0" destOrd="0" presId="urn:microsoft.com/office/officeart/2005/8/layout/cycle2"/>
    <dgm:cxn modelId="{7B76345D-B466-8743-B1C8-CE27FDE5351B}" type="presOf" srcId="{E6FDD914-E698-3644-BECB-FCA86801B1A3}" destId="{FAB2D592-CD05-0245-92C1-EE2F6EAE72DA}" srcOrd="0" destOrd="0" presId="urn:microsoft.com/office/officeart/2005/8/layout/cycle2"/>
    <dgm:cxn modelId="{E55C595D-9FE8-C348-B2BA-71DB0B7870FF}" type="presParOf" srcId="{C07B81B3-B163-534F-B313-82D4ABCF4938}" destId="{97654B9A-7C77-3A41-9E8D-C40ACA2C9338}" srcOrd="0" destOrd="0" presId="urn:microsoft.com/office/officeart/2005/8/layout/cycle2"/>
    <dgm:cxn modelId="{C3BBD7DD-4FEB-0B4C-8F15-2F483DC88C05}" type="presParOf" srcId="{C07B81B3-B163-534F-B313-82D4ABCF4938}" destId="{FAB2D592-CD05-0245-92C1-EE2F6EAE72DA}" srcOrd="1" destOrd="0" presId="urn:microsoft.com/office/officeart/2005/8/layout/cycle2"/>
    <dgm:cxn modelId="{EEB5F838-66F4-4545-BB5C-23DDD8B73261}" type="presParOf" srcId="{FAB2D592-CD05-0245-92C1-EE2F6EAE72DA}" destId="{892469F5-F214-764A-BD0D-C1482DFAF684}" srcOrd="0" destOrd="0" presId="urn:microsoft.com/office/officeart/2005/8/layout/cycle2"/>
    <dgm:cxn modelId="{9B2FA993-455D-A148-97B7-88AF138A2716}" type="presParOf" srcId="{C07B81B3-B163-534F-B313-82D4ABCF4938}" destId="{0E42FC44-F928-B749-A851-5CF3052F4E74}" srcOrd="2" destOrd="0" presId="urn:microsoft.com/office/officeart/2005/8/layout/cycle2"/>
    <dgm:cxn modelId="{F705D9F9-DE75-524E-A6A9-5607B93E8CFE}" type="presParOf" srcId="{C07B81B3-B163-534F-B313-82D4ABCF4938}" destId="{AFB9FB2A-0F1A-674F-B13E-93A2820F7CB2}" srcOrd="3" destOrd="0" presId="urn:microsoft.com/office/officeart/2005/8/layout/cycle2"/>
    <dgm:cxn modelId="{A2DD2FBE-E26B-B74B-AF28-E300C612221C}" type="presParOf" srcId="{AFB9FB2A-0F1A-674F-B13E-93A2820F7CB2}" destId="{87BFD8E9-495B-9A4B-9B98-E74B4A6ECB12}" srcOrd="0" destOrd="0" presId="urn:microsoft.com/office/officeart/2005/8/layout/cycle2"/>
    <dgm:cxn modelId="{CD7FE9FA-9459-4940-980F-0EF5439463D2}" type="presParOf" srcId="{C07B81B3-B163-534F-B313-82D4ABCF4938}" destId="{A257D88F-0A80-D146-B3D5-593365090406}" srcOrd="4" destOrd="0" presId="urn:microsoft.com/office/officeart/2005/8/layout/cycle2"/>
    <dgm:cxn modelId="{B8442F7F-7291-9F40-B6FA-19CD2F0DEEE3}" type="presParOf" srcId="{C07B81B3-B163-534F-B313-82D4ABCF4938}" destId="{9DB9CE0D-4667-A747-B365-87DD063E8DD7}" srcOrd="5" destOrd="0" presId="urn:microsoft.com/office/officeart/2005/8/layout/cycle2"/>
    <dgm:cxn modelId="{136729FD-0001-A342-B431-55DAE8DA6DB9}" type="presParOf" srcId="{9DB9CE0D-4667-A747-B365-87DD063E8DD7}" destId="{9F18B489-22F7-0345-B821-8783AB067FF0}" srcOrd="0" destOrd="0" presId="urn:microsoft.com/office/officeart/2005/8/layout/cycle2"/>
    <dgm:cxn modelId="{870E368C-2733-2C41-ADD5-E32C4413AB6D}" type="presParOf" srcId="{C07B81B3-B163-534F-B313-82D4ABCF4938}" destId="{D99065D4-4BD1-6F41-9D35-C512409191DB}" srcOrd="6" destOrd="0" presId="urn:microsoft.com/office/officeart/2005/8/layout/cycle2"/>
    <dgm:cxn modelId="{6F4C4BF3-004F-F540-923E-855D853D1E88}" type="presParOf" srcId="{C07B81B3-B163-534F-B313-82D4ABCF4938}" destId="{010936ED-13F6-BA45-9869-13B7DD709639}" srcOrd="7" destOrd="0" presId="urn:microsoft.com/office/officeart/2005/8/layout/cycle2"/>
    <dgm:cxn modelId="{2635A647-7286-C04B-B771-FB6600FB9501}" type="presParOf" srcId="{010936ED-13F6-BA45-9869-13B7DD709639}" destId="{6BCA6259-1024-A540-AA21-A5ADE4F9737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 custT="1"/>
      <dgm:spPr/>
      <dgm:t>
        <a:bodyPr/>
        <a:lstStyle/>
        <a:p>
          <a:r>
            <a:rPr lang="en-US" sz="800" dirty="0" smtClean="0"/>
            <a:t>Producer Phytoplankton</a:t>
          </a:r>
          <a:endParaRPr lang="en-US" sz="800" dirty="0"/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 custT="1"/>
      <dgm:spPr/>
      <dgm:t>
        <a:bodyPr/>
        <a:lstStyle/>
        <a:p>
          <a:r>
            <a:rPr lang="en-US" sz="1000" dirty="0" smtClean="0"/>
            <a:t>Herbivore Fish</a:t>
          </a:r>
          <a:endParaRPr lang="en-US" sz="1000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 custT="1"/>
      <dgm:spPr/>
      <dgm:t>
        <a:bodyPr/>
        <a:lstStyle/>
        <a:p>
          <a:r>
            <a:rPr lang="en-US" sz="1000" dirty="0" smtClean="0"/>
            <a:t>Carnivore Seal</a:t>
          </a:r>
          <a:endParaRPr lang="en-US" sz="1000" dirty="0"/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 custT="1"/>
      <dgm:spPr/>
      <dgm:t>
        <a:bodyPr/>
        <a:lstStyle/>
        <a:p>
          <a:r>
            <a:rPr lang="en-US" sz="1000" dirty="0" smtClean="0"/>
            <a:t>Decomposer Algae</a:t>
          </a:r>
          <a:endParaRPr lang="en-US" sz="1000" dirty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789A990A-8200-FD4E-90D2-6A0E1D5E39CD}">
      <dgm:prSet custT="1"/>
      <dgm:spPr/>
      <dgm:t>
        <a:bodyPr/>
        <a:lstStyle/>
        <a:p>
          <a:r>
            <a:rPr lang="en-US" sz="1000" dirty="0" smtClean="0"/>
            <a:t>Carnivore Sharks</a:t>
          </a:r>
          <a:endParaRPr lang="en-US" sz="1000" dirty="0"/>
        </a:p>
      </dgm:t>
    </dgm:pt>
    <dgm:pt modelId="{6FE8D1D1-EBB1-EA45-8094-5B01BBF6FDAA}" type="parTrans" cxnId="{A7E5F486-E56E-F64E-A022-906D41D5512D}">
      <dgm:prSet/>
      <dgm:spPr/>
    </dgm:pt>
    <dgm:pt modelId="{6841F5B3-CED2-5149-8DAE-053F33ABA5BC}" type="sibTrans" cxnId="{A7E5F486-E56E-F64E-A022-906D41D5512D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98D7B3F-59DA-D047-80C9-0A52D83D165C}" type="pres">
      <dgm:prSet presAssocID="{789A990A-8200-FD4E-90D2-6A0E1D5E39CD}" presName="node" presStyleLbl="node1" presStyleIdx="3" presStyleCnt="5" custRadScaleRad="98711" custRadScaleInc="-1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A7EBF-F30B-AA48-B974-B02FF625F2FB}" type="pres">
      <dgm:prSet presAssocID="{6841F5B3-CED2-5149-8DAE-053F33ABA5B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12372A4-8645-A342-9DA7-C7334AE9FC88}" type="pres">
      <dgm:prSet presAssocID="{6841F5B3-CED2-5149-8DAE-053F33ABA5B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7E5F486-E56E-F64E-A022-906D41D5512D}" srcId="{F0A87B49-514D-8947-B9E4-08DE289BDED4}" destId="{789A990A-8200-FD4E-90D2-6A0E1D5E39CD}" srcOrd="3" destOrd="0" parTransId="{6FE8D1D1-EBB1-EA45-8094-5B01BBF6FDAA}" sibTransId="{6841F5B3-CED2-5149-8DAE-053F33ABA5BC}"/>
    <dgm:cxn modelId="{89D12E99-5BD0-4443-B5D8-905FE2DA0C39}" srcId="{F0A87B49-514D-8947-B9E4-08DE289BDED4}" destId="{FAF98ADA-3322-994F-8B51-F4F7FB15AD4B}" srcOrd="4" destOrd="0" parTransId="{70FC6DA7-232E-5B40-8660-C2E0F7E0D391}" sibTransId="{682A0EA1-F069-DE49-9842-49E2EDAD0B00}"/>
    <dgm:cxn modelId="{28353D8C-3E8F-9E40-B25D-1D651FA9AB42}" type="presOf" srcId="{B1308548-57E6-7545-81E7-88E7C9B80451}" destId="{97654B9A-7C77-3A41-9E8D-C40ACA2C9338}" srcOrd="0" destOrd="0" presId="urn:microsoft.com/office/officeart/2005/8/layout/cycle2"/>
    <dgm:cxn modelId="{E942B636-EC40-6240-95F0-F6D74A579CD0}" type="presOf" srcId="{682A0EA1-F069-DE49-9842-49E2EDAD0B00}" destId="{9F18B489-22F7-0345-B821-8783AB067FF0}" srcOrd="1" destOrd="0" presId="urn:microsoft.com/office/officeart/2005/8/layout/cycle2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BA32F422-10BC-5D48-9F85-0AB027477900}" type="presOf" srcId="{FAF98ADA-3322-994F-8B51-F4F7FB15AD4B}" destId="{A257D88F-0A80-D146-B3D5-593365090406}" srcOrd="0" destOrd="0" presId="urn:microsoft.com/office/officeart/2005/8/layout/cycle2"/>
    <dgm:cxn modelId="{10A3EA9E-4AF6-F044-A9C2-FA8DADECFB5F}" type="presOf" srcId="{010F13EA-AB0E-E145-AF08-99C56F624260}" destId="{87BFD8E9-495B-9A4B-9B98-E74B4A6ECB12}" srcOrd="1" destOrd="0" presId="urn:microsoft.com/office/officeart/2005/8/layout/cycle2"/>
    <dgm:cxn modelId="{0C05B833-E9D9-DF47-A55A-71FDA10E3711}" type="presOf" srcId="{6841F5B3-CED2-5149-8DAE-053F33ABA5BC}" destId="{912372A4-8645-A342-9DA7-C7334AE9FC88}" srcOrd="1" destOrd="0" presId="urn:microsoft.com/office/officeart/2005/8/layout/cycle2"/>
    <dgm:cxn modelId="{D48E1CD7-1954-4F41-8228-9968AF8484F3}" type="presOf" srcId="{E6FDD914-E698-3644-BECB-FCA86801B1A3}" destId="{FAB2D592-CD05-0245-92C1-EE2F6EAE72DA}" srcOrd="0" destOrd="0" presId="urn:microsoft.com/office/officeart/2005/8/layout/cycle2"/>
    <dgm:cxn modelId="{903CD730-BC4C-5342-BA70-729831519C76}" type="presOf" srcId="{F0A87B49-514D-8947-B9E4-08DE289BDED4}" destId="{C07B81B3-B163-534F-B313-82D4ABCF4938}" srcOrd="0" destOrd="0" presId="urn:microsoft.com/office/officeart/2005/8/layout/cycle2"/>
    <dgm:cxn modelId="{E71B015B-F229-4E43-AD5A-B5DBC9B16817}" type="presOf" srcId="{6841F5B3-CED2-5149-8DAE-053F33ABA5BC}" destId="{353A7EBF-F30B-AA48-B974-B02FF625F2FB}" srcOrd="0" destOrd="0" presId="urn:microsoft.com/office/officeart/2005/8/layout/cycle2"/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B7F0FE67-115B-B842-A40F-B6A7CA46923E}" type="presOf" srcId="{010F13EA-AB0E-E145-AF08-99C56F624260}" destId="{AFB9FB2A-0F1A-674F-B13E-93A2820F7CB2}" srcOrd="0" destOrd="0" presId="urn:microsoft.com/office/officeart/2005/8/layout/cycle2"/>
    <dgm:cxn modelId="{B494BD43-C7CD-DF45-BFF7-DDA6BEC4ABC1}" type="presOf" srcId="{A12D7DD5-3A4B-7348-B7F1-03666C6CA1E6}" destId="{0E42FC44-F928-B749-A851-5CF3052F4E74}" srcOrd="0" destOrd="0" presId="urn:microsoft.com/office/officeart/2005/8/layout/cycle2"/>
    <dgm:cxn modelId="{98A451E7-AD62-E04E-98F9-4C708D107C5B}" type="presOf" srcId="{789A990A-8200-FD4E-90D2-6A0E1D5E39CD}" destId="{498D7B3F-59DA-D047-80C9-0A52D83D165C}" srcOrd="0" destOrd="0" presId="urn:microsoft.com/office/officeart/2005/8/layout/cycle2"/>
    <dgm:cxn modelId="{BF71B9ED-B393-AA4D-BE2C-526F5AD56B47}" srcId="{F0A87B49-514D-8947-B9E4-08DE289BDED4}" destId="{BC3D1619-70C7-2940-BF16-C9048C4559DA}" srcOrd="2" destOrd="0" parTransId="{AFD09C52-2815-6D4A-A1E8-F0B2DE4D1403}" sibTransId="{663AACFE-5F56-414D-B988-C8282E51CBE6}"/>
    <dgm:cxn modelId="{FFCCE157-5838-CF49-8042-4E26021CD4C1}" type="presOf" srcId="{E6FDD914-E698-3644-BECB-FCA86801B1A3}" destId="{892469F5-F214-764A-BD0D-C1482DFAF684}" srcOrd="1" destOrd="0" presId="urn:microsoft.com/office/officeart/2005/8/layout/cycle2"/>
    <dgm:cxn modelId="{408DAC96-8D95-1341-A9CA-5EAB3B93B054}" type="presOf" srcId="{682A0EA1-F069-DE49-9842-49E2EDAD0B00}" destId="{9DB9CE0D-4667-A747-B365-87DD063E8DD7}" srcOrd="0" destOrd="0" presId="urn:microsoft.com/office/officeart/2005/8/layout/cycle2"/>
    <dgm:cxn modelId="{02D21006-7591-3A4D-BCAB-9B61C96865C9}" type="presOf" srcId="{663AACFE-5F56-414D-B988-C8282E51CBE6}" destId="{B68A9362-5242-8E45-859E-D00C6666086E}" srcOrd="1" destOrd="0" presId="urn:microsoft.com/office/officeart/2005/8/layout/cycle2"/>
    <dgm:cxn modelId="{A455118A-59B5-6245-9A70-6E9CEEA32862}" type="presOf" srcId="{663AACFE-5F56-414D-B988-C8282E51CBE6}" destId="{EE2FF163-1283-3D45-9533-5EAD27F08A65}" srcOrd="0" destOrd="0" presId="urn:microsoft.com/office/officeart/2005/8/layout/cycle2"/>
    <dgm:cxn modelId="{AFA36460-7990-7944-A317-01DC97D62379}" type="presOf" srcId="{BC3D1619-70C7-2940-BF16-C9048C4559DA}" destId="{4979C45F-17BF-5F48-B6F0-F8731FE73069}" srcOrd="0" destOrd="0" presId="urn:microsoft.com/office/officeart/2005/8/layout/cycle2"/>
    <dgm:cxn modelId="{D4F18FC6-FC27-9D4C-9762-1837EE1C23F5}" type="presParOf" srcId="{C07B81B3-B163-534F-B313-82D4ABCF4938}" destId="{97654B9A-7C77-3A41-9E8D-C40ACA2C9338}" srcOrd="0" destOrd="0" presId="urn:microsoft.com/office/officeart/2005/8/layout/cycle2"/>
    <dgm:cxn modelId="{D6BA8CC7-C0AB-BF4D-B2E0-1E95557D9E9A}" type="presParOf" srcId="{C07B81B3-B163-534F-B313-82D4ABCF4938}" destId="{FAB2D592-CD05-0245-92C1-EE2F6EAE72DA}" srcOrd="1" destOrd="0" presId="urn:microsoft.com/office/officeart/2005/8/layout/cycle2"/>
    <dgm:cxn modelId="{CFF2D9E4-A213-3C46-B2F0-660D3E8556CD}" type="presParOf" srcId="{FAB2D592-CD05-0245-92C1-EE2F6EAE72DA}" destId="{892469F5-F214-764A-BD0D-C1482DFAF684}" srcOrd="0" destOrd="0" presId="urn:microsoft.com/office/officeart/2005/8/layout/cycle2"/>
    <dgm:cxn modelId="{4A1E82C2-7859-434C-9BDA-FBF43F241D93}" type="presParOf" srcId="{C07B81B3-B163-534F-B313-82D4ABCF4938}" destId="{0E42FC44-F928-B749-A851-5CF3052F4E74}" srcOrd="2" destOrd="0" presId="urn:microsoft.com/office/officeart/2005/8/layout/cycle2"/>
    <dgm:cxn modelId="{04E52D8E-6696-EF4A-93E0-4241E4E964E2}" type="presParOf" srcId="{C07B81B3-B163-534F-B313-82D4ABCF4938}" destId="{AFB9FB2A-0F1A-674F-B13E-93A2820F7CB2}" srcOrd="3" destOrd="0" presId="urn:microsoft.com/office/officeart/2005/8/layout/cycle2"/>
    <dgm:cxn modelId="{A2EF3B7E-1381-3D43-939C-C8B28E928238}" type="presParOf" srcId="{AFB9FB2A-0F1A-674F-B13E-93A2820F7CB2}" destId="{87BFD8E9-495B-9A4B-9B98-E74B4A6ECB12}" srcOrd="0" destOrd="0" presId="urn:microsoft.com/office/officeart/2005/8/layout/cycle2"/>
    <dgm:cxn modelId="{4479BCC6-CAA5-1849-A89E-B76FCA2665B2}" type="presParOf" srcId="{C07B81B3-B163-534F-B313-82D4ABCF4938}" destId="{4979C45F-17BF-5F48-B6F0-F8731FE73069}" srcOrd="4" destOrd="0" presId="urn:microsoft.com/office/officeart/2005/8/layout/cycle2"/>
    <dgm:cxn modelId="{D649940E-C1ED-1948-A878-7443DE3872E1}" type="presParOf" srcId="{C07B81B3-B163-534F-B313-82D4ABCF4938}" destId="{EE2FF163-1283-3D45-9533-5EAD27F08A65}" srcOrd="5" destOrd="0" presId="urn:microsoft.com/office/officeart/2005/8/layout/cycle2"/>
    <dgm:cxn modelId="{188A318E-B4BD-234B-BF8C-D25CE5FA90EC}" type="presParOf" srcId="{EE2FF163-1283-3D45-9533-5EAD27F08A65}" destId="{B68A9362-5242-8E45-859E-D00C6666086E}" srcOrd="0" destOrd="0" presId="urn:microsoft.com/office/officeart/2005/8/layout/cycle2"/>
    <dgm:cxn modelId="{B96DA118-B08D-334C-8E4A-DDEDE4180FB6}" type="presParOf" srcId="{C07B81B3-B163-534F-B313-82D4ABCF4938}" destId="{498D7B3F-59DA-D047-80C9-0A52D83D165C}" srcOrd="6" destOrd="0" presId="urn:microsoft.com/office/officeart/2005/8/layout/cycle2"/>
    <dgm:cxn modelId="{EDDC5628-0686-3443-ADEE-80045F6728A0}" type="presParOf" srcId="{C07B81B3-B163-534F-B313-82D4ABCF4938}" destId="{353A7EBF-F30B-AA48-B974-B02FF625F2FB}" srcOrd="7" destOrd="0" presId="urn:microsoft.com/office/officeart/2005/8/layout/cycle2"/>
    <dgm:cxn modelId="{A3267331-1BBE-EF47-B688-9127BE81EB7C}" type="presParOf" srcId="{353A7EBF-F30B-AA48-B974-B02FF625F2FB}" destId="{912372A4-8645-A342-9DA7-C7334AE9FC88}" srcOrd="0" destOrd="0" presId="urn:microsoft.com/office/officeart/2005/8/layout/cycle2"/>
    <dgm:cxn modelId="{14682773-9424-7342-8530-2FFB8C3077D8}" type="presParOf" srcId="{C07B81B3-B163-534F-B313-82D4ABCF4938}" destId="{A257D88F-0A80-D146-B3D5-593365090406}" srcOrd="8" destOrd="0" presId="urn:microsoft.com/office/officeart/2005/8/layout/cycle2"/>
    <dgm:cxn modelId="{680C420C-00C9-0A47-8AD2-48DF14A3BB93}" type="presParOf" srcId="{C07B81B3-B163-534F-B313-82D4ABCF4938}" destId="{9DB9CE0D-4667-A747-B365-87DD063E8DD7}" srcOrd="9" destOrd="0" presId="urn:microsoft.com/office/officeart/2005/8/layout/cycle2"/>
    <dgm:cxn modelId="{896A6FFA-16BE-3A4B-91F8-479BE3111854}" type="presParOf" srcId="{9DB9CE0D-4667-A747-B365-87DD063E8DD7}" destId="{9F18B489-22F7-0345-B821-8783AB067F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/>
      <dgm:spPr/>
      <dgm:t>
        <a:bodyPr/>
        <a:lstStyle/>
        <a:p>
          <a:r>
            <a:rPr lang="en-US" dirty="0" smtClean="0"/>
            <a:t>algae</a:t>
          </a:r>
          <a:endParaRPr lang="en-US" dirty="0"/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/>
      <dgm:spPr/>
      <dgm:t>
        <a:bodyPr/>
        <a:lstStyle/>
        <a:p>
          <a:r>
            <a:rPr lang="en-US" dirty="0" smtClean="0"/>
            <a:t>tadpole</a:t>
          </a:r>
          <a:endParaRPr lang="en-US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/>
      <dgm:spPr/>
      <dgm:t>
        <a:bodyPr/>
        <a:lstStyle/>
        <a:p>
          <a:r>
            <a:rPr lang="en-US" dirty="0" smtClean="0"/>
            <a:t>fish</a:t>
          </a:r>
          <a:endParaRPr lang="en-US" dirty="0"/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/>
      <dgm:spPr/>
      <dgm:t>
        <a:bodyPr/>
        <a:lstStyle/>
        <a:p>
          <a:r>
            <a:rPr lang="en-US" dirty="0" smtClean="0"/>
            <a:t>alligator</a:t>
          </a:r>
          <a:endParaRPr lang="en-US" dirty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69370212-659B-964A-B92D-EB3FE858F2BA}">
      <dgm:prSet/>
      <dgm:spPr/>
      <dgm:t>
        <a:bodyPr/>
        <a:lstStyle/>
        <a:p>
          <a:r>
            <a:rPr lang="en-US" dirty="0" smtClean="0"/>
            <a:t>    fungus</a:t>
          </a:r>
          <a:endParaRPr lang="en-US" dirty="0"/>
        </a:p>
      </dgm:t>
    </dgm:pt>
    <dgm:pt modelId="{18A4EB89-D392-8642-8A1D-241A31C30057}" type="parTrans" cxnId="{BD6A8245-4174-EC43-BC7E-69C00FDF99EE}">
      <dgm:prSet/>
      <dgm:spPr/>
    </dgm:pt>
    <dgm:pt modelId="{D588F2E4-344C-C74E-8417-6D9AB2F227E2}" type="sibTrans" cxnId="{BD6A8245-4174-EC43-BC7E-69C00FDF99EE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18DF6A1-E590-8F48-8664-CB4B04878A5F}" type="pres">
      <dgm:prSet presAssocID="{69370212-659B-964A-B92D-EB3FE858F2B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9A7E2-5F1A-2B48-B255-CDFF98636045}" type="pres">
      <dgm:prSet presAssocID="{D588F2E4-344C-C74E-8417-6D9AB2F227E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0A30534-9084-A44B-9960-F993F9FDC11B}" type="pres">
      <dgm:prSet presAssocID="{D588F2E4-344C-C74E-8417-6D9AB2F227E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7FF87F18-E513-0A41-A4C8-BF70335E10A7}" type="presOf" srcId="{682A0EA1-F069-DE49-9842-49E2EDAD0B00}" destId="{9F18B489-22F7-0345-B821-8783AB067FF0}" srcOrd="1" destOrd="0" presId="urn:microsoft.com/office/officeart/2005/8/layout/cycle2"/>
    <dgm:cxn modelId="{40E84A7F-6484-0541-B653-0BCC8DBC6109}" type="presOf" srcId="{F0A87B49-514D-8947-B9E4-08DE289BDED4}" destId="{C07B81B3-B163-534F-B313-82D4ABCF4938}" srcOrd="0" destOrd="0" presId="urn:microsoft.com/office/officeart/2005/8/layout/cycle2"/>
    <dgm:cxn modelId="{CC70F660-30C9-8546-86D4-7A5C3FA4EF56}" type="presOf" srcId="{010F13EA-AB0E-E145-AF08-99C56F624260}" destId="{87BFD8E9-495B-9A4B-9B98-E74B4A6ECB12}" srcOrd="1" destOrd="0" presId="urn:microsoft.com/office/officeart/2005/8/layout/cycle2"/>
    <dgm:cxn modelId="{BD6A8245-4174-EC43-BC7E-69C00FDF99EE}" srcId="{F0A87B49-514D-8947-B9E4-08DE289BDED4}" destId="{69370212-659B-964A-B92D-EB3FE858F2BA}" srcOrd="4" destOrd="0" parTransId="{18A4EB89-D392-8642-8A1D-241A31C30057}" sibTransId="{D588F2E4-344C-C74E-8417-6D9AB2F227E2}"/>
    <dgm:cxn modelId="{9C3A279F-E9C7-2A4D-BD24-BBD9A854E822}" type="presOf" srcId="{010F13EA-AB0E-E145-AF08-99C56F624260}" destId="{AFB9FB2A-0F1A-674F-B13E-93A2820F7CB2}" srcOrd="0" destOrd="0" presId="urn:microsoft.com/office/officeart/2005/8/layout/cycle2"/>
    <dgm:cxn modelId="{89D12E99-5BD0-4443-B5D8-905FE2DA0C39}" srcId="{F0A87B49-514D-8947-B9E4-08DE289BDED4}" destId="{FAF98ADA-3322-994F-8B51-F4F7FB15AD4B}" srcOrd="3" destOrd="0" parTransId="{70FC6DA7-232E-5B40-8660-C2E0F7E0D391}" sibTransId="{682A0EA1-F069-DE49-9842-49E2EDAD0B00}"/>
    <dgm:cxn modelId="{7B805940-D918-5A45-B420-7187EB1200E8}" type="presOf" srcId="{682A0EA1-F069-DE49-9842-49E2EDAD0B00}" destId="{9DB9CE0D-4667-A747-B365-87DD063E8DD7}" srcOrd="0" destOrd="0" presId="urn:microsoft.com/office/officeart/2005/8/layout/cycle2"/>
    <dgm:cxn modelId="{B202367A-A975-A040-ABCD-BEA97E745FA6}" type="presOf" srcId="{E6FDD914-E698-3644-BECB-FCA86801B1A3}" destId="{FAB2D592-CD05-0245-92C1-EE2F6EAE72DA}" srcOrd="0" destOrd="0" presId="urn:microsoft.com/office/officeart/2005/8/layout/cycle2"/>
    <dgm:cxn modelId="{75069772-4E5F-594C-A2C0-F45C1845ACE4}" type="presOf" srcId="{663AACFE-5F56-414D-B988-C8282E51CBE6}" destId="{B68A9362-5242-8E45-859E-D00C6666086E}" srcOrd="1" destOrd="0" presId="urn:microsoft.com/office/officeart/2005/8/layout/cycle2"/>
    <dgm:cxn modelId="{8DB531B1-0278-F241-BDCD-AFA4D3662754}" type="presOf" srcId="{D588F2E4-344C-C74E-8417-6D9AB2F227E2}" destId="{40A30534-9084-A44B-9960-F993F9FDC11B}" srcOrd="1" destOrd="0" presId="urn:microsoft.com/office/officeart/2005/8/layout/cycle2"/>
    <dgm:cxn modelId="{58F235FA-BF4B-BF42-8710-90FD2B944C04}" type="presOf" srcId="{D588F2E4-344C-C74E-8417-6D9AB2F227E2}" destId="{CB49A7E2-5F1A-2B48-B255-CDFF98636045}" srcOrd="0" destOrd="0" presId="urn:microsoft.com/office/officeart/2005/8/layout/cycle2"/>
    <dgm:cxn modelId="{98FECA43-92C7-5146-940C-F13A7280340A}" type="presOf" srcId="{69370212-659B-964A-B92D-EB3FE858F2BA}" destId="{418DF6A1-E590-8F48-8664-CB4B04878A5F}" srcOrd="0" destOrd="0" presId="urn:microsoft.com/office/officeart/2005/8/layout/cycle2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1AFE09E0-971F-C642-BF04-2283F45B15C5}" type="presOf" srcId="{E6FDD914-E698-3644-BECB-FCA86801B1A3}" destId="{892469F5-F214-764A-BD0D-C1482DFAF684}" srcOrd="1" destOrd="0" presId="urn:microsoft.com/office/officeart/2005/8/layout/cycle2"/>
    <dgm:cxn modelId="{8AFCAD7F-ECF8-9246-B8C1-D825F1400194}" type="presOf" srcId="{A12D7DD5-3A4B-7348-B7F1-03666C6CA1E6}" destId="{0E42FC44-F928-B749-A851-5CF3052F4E74}" srcOrd="0" destOrd="0" presId="urn:microsoft.com/office/officeart/2005/8/layout/cycle2"/>
    <dgm:cxn modelId="{895B92ED-05D9-4C41-B468-78681288F0CD}" type="presOf" srcId="{BC3D1619-70C7-2940-BF16-C9048C4559DA}" destId="{4979C45F-17BF-5F48-B6F0-F8731FE73069}" srcOrd="0" destOrd="0" presId="urn:microsoft.com/office/officeart/2005/8/layout/cycle2"/>
    <dgm:cxn modelId="{062742E6-32D9-1D44-835C-C3183936E0FC}" type="presOf" srcId="{B1308548-57E6-7545-81E7-88E7C9B80451}" destId="{97654B9A-7C77-3A41-9E8D-C40ACA2C9338}" srcOrd="0" destOrd="0" presId="urn:microsoft.com/office/officeart/2005/8/layout/cycle2"/>
    <dgm:cxn modelId="{67077B57-8741-EE4F-A63C-8215D8A33F0C}" type="presOf" srcId="{FAF98ADA-3322-994F-8B51-F4F7FB15AD4B}" destId="{A257D88F-0A80-D146-B3D5-593365090406}" srcOrd="0" destOrd="0" presId="urn:microsoft.com/office/officeart/2005/8/layout/cycle2"/>
    <dgm:cxn modelId="{9BA4B1F4-313C-3743-A9BC-47972861E6E4}" type="presOf" srcId="{663AACFE-5F56-414D-B988-C8282E51CBE6}" destId="{EE2FF163-1283-3D45-9533-5EAD27F08A65}" srcOrd="0" destOrd="0" presId="urn:microsoft.com/office/officeart/2005/8/layout/cycle2"/>
    <dgm:cxn modelId="{BF71B9ED-B393-AA4D-BE2C-526F5AD56B47}" srcId="{F0A87B49-514D-8947-B9E4-08DE289BDED4}" destId="{BC3D1619-70C7-2940-BF16-C9048C4559DA}" srcOrd="2" destOrd="0" parTransId="{AFD09C52-2815-6D4A-A1E8-F0B2DE4D1403}" sibTransId="{663AACFE-5F56-414D-B988-C8282E51CBE6}"/>
    <dgm:cxn modelId="{93B73141-7CE3-314D-9CDA-7AAC04D02342}" type="presParOf" srcId="{C07B81B3-B163-534F-B313-82D4ABCF4938}" destId="{97654B9A-7C77-3A41-9E8D-C40ACA2C9338}" srcOrd="0" destOrd="0" presId="urn:microsoft.com/office/officeart/2005/8/layout/cycle2"/>
    <dgm:cxn modelId="{8C6DC586-DF76-CA4C-AD1C-2C9E04DD7514}" type="presParOf" srcId="{C07B81B3-B163-534F-B313-82D4ABCF4938}" destId="{FAB2D592-CD05-0245-92C1-EE2F6EAE72DA}" srcOrd="1" destOrd="0" presId="urn:microsoft.com/office/officeart/2005/8/layout/cycle2"/>
    <dgm:cxn modelId="{BDE418EB-8C5C-AA46-87DA-B4E4851E1D03}" type="presParOf" srcId="{FAB2D592-CD05-0245-92C1-EE2F6EAE72DA}" destId="{892469F5-F214-764A-BD0D-C1482DFAF684}" srcOrd="0" destOrd="0" presId="urn:microsoft.com/office/officeart/2005/8/layout/cycle2"/>
    <dgm:cxn modelId="{3D025159-A4AE-2740-AD41-B9BBC463F503}" type="presParOf" srcId="{C07B81B3-B163-534F-B313-82D4ABCF4938}" destId="{0E42FC44-F928-B749-A851-5CF3052F4E74}" srcOrd="2" destOrd="0" presId="urn:microsoft.com/office/officeart/2005/8/layout/cycle2"/>
    <dgm:cxn modelId="{A9997832-7DAC-144C-9793-33FC4AFB8E3A}" type="presParOf" srcId="{C07B81B3-B163-534F-B313-82D4ABCF4938}" destId="{AFB9FB2A-0F1A-674F-B13E-93A2820F7CB2}" srcOrd="3" destOrd="0" presId="urn:microsoft.com/office/officeart/2005/8/layout/cycle2"/>
    <dgm:cxn modelId="{5F78C37D-4850-4D4A-BA1A-5DCC580CB5B2}" type="presParOf" srcId="{AFB9FB2A-0F1A-674F-B13E-93A2820F7CB2}" destId="{87BFD8E9-495B-9A4B-9B98-E74B4A6ECB12}" srcOrd="0" destOrd="0" presId="urn:microsoft.com/office/officeart/2005/8/layout/cycle2"/>
    <dgm:cxn modelId="{955C1D27-FC02-7E44-A8AE-8D302F6E07DC}" type="presParOf" srcId="{C07B81B3-B163-534F-B313-82D4ABCF4938}" destId="{4979C45F-17BF-5F48-B6F0-F8731FE73069}" srcOrd="4" destOrd="0" presId="urn:microsoft.com/office/officeart/2005/8/layout/cycle2"/>
    <dgm:cxn modelId="{CCA435FF-C5A9-1B49-8B96-A5DB26E81C79}" type="presParOf" srcId="{C07B81B3-B163-534F-B313-82D4ABCF4938}" destId="{EE2FF163-1283-3D45-9533-5EAD27F08A65}" srcOrd="5" destOrd="0" presId="urn:microsoft.com/office/officeart/2005/8/layout/cycle2"/>
    <dgm:cxn modelId="{9C4BE287-7337-FD49-8D89-41E8099D96A5}" type="presParOf" srcId="{EE2FF163-1283-3D45-9533-5EAD27F08A65}" destId="{B68A9362-5242-8E45-859E-D00C6666086E}" srcOrd="0" destOrd="0" presId="urn:microsoft.com/office/officeart/2005/8/layout/cycle2"/>
    <dgm:cxn modelId="{9945DA8D-6266-9642-86E1-055E9F3DEBF6}" type="presParOf" srcId="{C07B81B3-B163-534F-B313-82D4ABCF4938}" destId="{A257D88F-0A80-D146-B3D5-593365090406}" srcOrd="6" destOrd="0" presId="urn:microsoft.com/office/officeart/2005/8/layout/cycle2"/>
    <dgm:cxn modelId="{25099C9B-2804-5641-BE00-1195991D9633}" type="presParOf" srcId="{C07B81B3-B163-534F-B313-82D4ABCF4938}" destId="{9DB9CE0D-4667-A747-B365-87DD063E8DD7}" srcOrd="7" destOrd="0" presId="urn:microsoft.com/office/officeart/2005/8/layout/cycle2"/>
    <dgm:cxn modelId="{D23FF90F-38E3-F84C-8D2B-2F4564CC475B}" type="presParOf" srcId="{9DB9CE0D-4667-A747-B365-87DD063E8DD7}" destId="{9F18B489-22F7-0345-B821-8783AB067FF0}" srcOrd="0" destOrd="0" presId="urn:microsoft.com/office/officeart/2005/8/layout/cycle2"/>
    <dgm:cxn modelId="{5CE3FB0D-FF9C-874D-B578-8BE33640771D}" type="presParOf" srcId="{C07B81B3-B163-534F-B313-82D4ABCF4938}" destId="{418DF6A1-E590-8F48-8664-CB4B04878A5F}" srcOrd="8" destOrd="0" presId="urn:microsoft.com/office/officeart/2005/8/layout/cycle2"/>
    <dgm:cxn modelId="{3CD77D78-6CC2-EF42-BFA4-AB3493AC6193}" type="presParOf" srcId="{C07B81B3-B163-534F-B313-82D4ABCF4938}" destId="{CB49A7E2-5F1A-2B48-B255-CDFF98636045}" srcOrd="9" destOrd="0" presId="urn:microsoft.com/office/officeart/2005/8/layout/cycle2"/>
    <dgm:cxn modelId="{A5F7EA89-C49B-4648-AE63-78CA63AD7C28}" type="presParOf" srcId="{CB49A7E2-5F1A-2B48-B255-CDFF98636045}" destId="{40A30534-9084-A44B-9960-F993F9FDC11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/>
      <dgm:spPr/>
      <dgm:t>
        <a:bodyPr/>
        <a:lstStyle/>
        <a:p>
          <a:r>
            <a:rPr lang="en-US" dirty="0" smtClean="0"/>
            <a:t>Producer Plant Roots</a:t>
          </a:r>
          <a:endParaRPr lang="en-US" dirty="0"/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/>
      <dgm:spPr/>
      <dgm:t>
        <a:bodyPr/>
        <a:lstStyle/>
        <a:p>
          <a:r>
            <a:rPr lang="en-US" dirty="0" smtClean="0"/>
            <a:t>Herbivore grub </a:t>
          </a:r>
          <a:endParaRPr lang="en-US" dirty="0"/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/>
      <dgm:spPr/>
      <dgm:t>
        <a:bodyPr/>
        <a:lstStyle/>
        <a:p>
          <a:r>
            <a:rPr lang="en-US" dirty="0" smtClean="0"/>
            <a:t>Decomposer</a:t>
          </a:r>
        </a:p>
        <a:p>
          <a:r>
            <a:rPr lang="en-US" dirty="0" smtClean="0"/>
            <a:t>mushroom</a:t>
          </a:r>
          <a:endParaRPr lang="en-US" dirty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B00F8C5C-FA16-264F-888F-1E5349C396BA}">
      <dgm:prSet/>
      <dgm:spPr/>
      <dgm:t>
        <a:bodyPr/>
        <a:lstStyle/>
        <a:p>
          <a:r>
            <a:rPr lang="en-US" dirty="0" smtClean="0"/>
            <a:t>Carnivore</a:t>
          </a:r>
        </a:p>
        <a:p>
          <a:r>
            <a:rPr lang="en-US" dirty="0" smtClean="0"/>
            <a:t>jaguar</a:t>
          </a:r>
          <a:endParaRPr lang="en-US" dirty="0"/>
        </a:p>
      </dgm:t>
    </dgm:pt>
    <dgm:pt modelId="{2FE1184D-56C6-6B41-9D18-0DC7A51DD6F7}" type="parTrans" cxnId="{8F0D7A2E-93A1-BC4C-AEB1-418EC3694A7B}">
      <dgm:prSet/>
      <dgm:spPr/>
      <dgm:t>
        <a:bodyPr/>
        <a:lstStyle/>
        <a:p>
          <a:endParaRPr lang="en-US"/>
        </a:p>
      </dgm:t>
    </dgm:pt>
    <dgm:pt modelId="{D45FB97F-C305-1A4F-8167-A75D8FB73A85}" type="sibTrans" cxnId="{8F0D7A2E-93A1-BC4C-AEB1-418EC3694A7B}">
      <dgm:prSet/>
      <dgm:spPr/>
      <dgm:t>
        <a:bodyPr/>
        <a:lstStyle/>
        <a:p>
          <a:endParaRPr lang="en-US" dirty="0"/>
        </a:p>
      </dgm:t>
    </dgm:pt>
    <dgm:pt modelId="{BDAF4219-1DB8-E443-9F8F-0458B1509031}">
      <dgm:prSet/>
      <dgm:spPr/>
      <dgm:t>
        <a:bodyPr/>
        <a:lstStyle/>
        <a:p>
          <a:r>
            <a:rPr lang="en-US" dirty="0" smtClean="0"/>
            <a:t>Omnivore</a:t>
          </a:r>
        </a:p>
        <a:p>
          <a:r>
            <a:rPr lang="en-US" dirty="0" smtClean="0"/>
            <a:t>Toucan</a:t>
          </a:r>
          <a:endParaRPr lang="en-US" dirty="0"/>
        </a:p>
      </dgm:t>
    </dgm:pt>
    <dgm:pt modelId="{0A2A1DF8-71C8-8444-8F3C-622E96B01204}" type="parTrans" cxnId="{97D4386F-C187-0B46-B0DA-88F4D2050261}">
      <dgm:prSet/>
      <dgm:spPr/>
      <dgm:t>
        <a:bodyPr/>
        <a:lstStyle/>
        <a:p>
          <a:endParaRPr lang="en-US"/>
        </a:p>
      </dgm:t>
    </dgm:pt>
    <dgm:pt modelId="{A7183068-33F2-2444-B1E6-868964F738BB}" type="sibTrans" cxnId="{97D4386F-C187-0B46-B0DA-88F4D2050261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5" custRadScaleRad="84802" custRadScaleInc="-22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1" presStyleCnt="5" custScaleY="93475" custRadScaleRad="143481" custRadScaleInc="-4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EE45D89-BF87-4048-A578-33DA70EE97E6}" type="pres">
      <dgm:prSet presAssocID="{BDAF4219-1DB8-E443-9F8F-0458B150903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312A8-2CB1-9847-879F-EF53AD112630}" type="pres">
      <dgm:prSet presAssocID="{A7183068-33F2-2444-B1E6-868964F738B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1EC007B-9233-D34F-A5F3-7947689E09E8}" type="pres">
      <dgm:prSet presAssocID="{A7183068-33F2-2444-B1E6-868964F738B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9A3392A-84FB-D24E-B249-977DC13DCBED}" type="pres">
      <dgm:prSet presAssocID="{B00F8C5C-FA16-264F-888F-1E5349C396BA}" presName="node" presStyleLbl="node1" presStyleIdx="3" presStyleCnt="5" custRadScaleRad="88546" custRadScaleInc="1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BE752-30DA-154E-BD3D-3FE82FA551CC}" type="pres">
      <dgm:prSet presAssocID="{D45FB97F-C305-1A4F-8167-A75D8FB73A8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6D6B2AD-D7F2-DF47-97F3-54680864AD37}" type="pres">
      <dgm:prSet presAssocID="{D45FB97F-C305-1A4F-8167-A75D8FB73A8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4" presStyleCnt="5" custRadScaleRad="118762" custRadScaleInc="-19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F96D8FC-86C6-594C-A43B-785459F14FB0}" type="presOf" srcId="{F0A87B49-514D-8947-B9E4-08DE289BDED4}" destId="{C07B81B3-B163-534F-B313-82D4ABCF4938}" srcOrd="0" destOrd="0" presId="urn:microsoft.com/office/officeart/2005/8/layout/cycle2"/>
    <dgm:cxn modelId="{D6416C54-E556-9E49-8769-BCC96857DDA6}" type="presOf" srcId="{BDAF4219-1DB8-E443-9F8F-0458B1509031}" destId="{4EE45D89-BF87-4048-A578-33DA70EE97E6}" srcOrd="0" destOrd="0" presId="urn:microsoft.com/office/officeart/2005/8/layout/cycle2"/>
    <dgm:cxn modelId="{BF71B9ED-B393-AA4D-BE2C-526F5AD56B47}" srcId="{F0A87B49-514D-8947-B9E4-08DE289BDED4}" destId="{BC3D1619-70C7-2940-BF16-C9048C4559DA}" srcOrd="1" destOrd="0" parTransId="{AFD09C52-2815-6D4A-A1E8-F0B2DE4D1403}" sibTransId="{663AACFE-5F56-414D-B988-C8282E51CBE6}"/>
    <dgm:cxn modelId="{61A14AAC-5AC0-F446-918E-A6ABA935CABE}" type="presOf" srcId="{682A0EA1-F069-DE49-9842-49E2EDAD0B00}" destId="{9F18B489-22F7-0345-B821-8783AB067FF0}" srcOrd="1" destOrd="0" presId="urn:microsoft.com/office/officeart/2005/8/layout/cycle2"/>
    <dgm:cxn modelId="{361C2A2B-79C2-4F44-BECB-88BFEBC6BA03}" type="presOf" srcId="{BC3D1619-70C7-2940-BF16-C9048C4559DA}" destId="{4979C45F-17BF-5F48-B6F0-F8731FE73069}" srcOrd="0" destOrd="0" presId="urn:microsoft.com/office/officeart/2005/8/layout/cycle2"/>
    <dgm:cxn modelId="{1A13EC63-F823-CF4B-BF42-843066C9D93A}" type="presOf" srcId="{B1308548-57E6-7545-81E7-88E7C9B80451}" destId="{97654B9A-7C77-3A41-9E8D-C40ACA2C9338}" srcOrd="0" destOrd="0" presId="urn:microsoft.com/office/officeart/2005/8/layout/cycle2"/>
    <dgm:cxn modelId="{B5B5C950-17D8-844C-87E3-F29114695E0F}" type="presOf" srcId="{A7183068-33F2-2444-B1E6-868964F738BB}" destId="{C1EC007B-9233-D34F-A5F3-7947689E09E8}" srcOrd="1" destOrd="0" presId="urn:microsoft.com/office/officeart/2005/8/layout/cycle2"/>
    <dgm:cxn modelId="{B94927FE-C76A-6243-AD5D-0A888D3711CD}" type="presOf" srcId="{E6FDD914-E698-3644-BECB-FCA86801B1A3}" destId="{892469F5-F214-764A-BD0D-C1482DFAF684}" srcOrd="1" destOrd="0" presId="urn:microsoft.com/office/officeart/2005/8/layout/cycle2"/>
    <dgm:cxn modelId="{E561F396-36A8-B441-9728-A94689D661A0}" type="presOf" srcId="{A7183068-33F2-2444-B1E6-868964F738BB}" destId="{DCF312A8-2CB1-9847-879F-EF53AD112630}" srcOrd="0" destOrd="0" presId="urn:microsoft.com/office/officeart/2005/8/layout/cycle2"/>
    <dgm:cxn modelId="{950BAE40-1307-B84C-ACC0-9C027D60DE00}" type="presOf" srcId="{682A0EA1-F069-DE49-9842-49E2EDAD0B00}" destId="{9DB9CE0D-4667-A747-B365-87DD063E8DD7}" srcOrd="0" destOrd="0" presId="urn:microsoft.com/office/officeart/2005/8/layout/cycle2"/>
    <dgm:cxn modelId="{FC967402-6679-504C-A919-50BC8F45C759}" type="presOf" srcId="{663AACFE-5F56-414D-B988-C8282E51CBE6}" destId="{B68A9362-5242-8E45-859E-D00C6666086E}" srcOrd="1" destOrd="0" presId="urn:microsoft.com/office/officeart/2005/8/layout/cycle2"/>
    <dgm:cxn modelId="{D66A4FF9-9A46-724F-A337-11B7E9B5CF25}" type="presOf" srcId="{663AACFE-5F56-414D-B988-C8282E51CBE6}" destId="{EE2FF163-1283-3D45-9533-5EAD27F08A65}" srcOrd="0" destOrd="0" presId="urn:microsoft.com/office/officeart/2005/8/layout/cycle2"/>
    <dgm:cxn modelId="{B989D652-7E91-9240-8C55-101EADE9FFAB}" type="presOf" srcId="{FAF98ADA-3322-994F-8B51-F4F7FB15AD4B}" destId="{A257D88F-0A80-D146-B3D5-593365090406}" srcOrd="0" destOrd="0" presId="urn:microsoft.com/office/officeart/2005/8/layout/cycle2"/>
    <dgm:cxn modelId="{89D12E99-5BD0-4443-B5D8-905FE2DA0C39}" srcId="{F0A87B49-514D-8947-B9E4-08DE289BDED4}" destId="{FAF98ADA-3322-994F-8B51-F4F7FB15AD4B}" srcOrd="4" destOrd="0" parTransId="{70FC6DA7-232E-5B40-8660-C2E0F7E0D391}" sibTransId="{682A0EA1-F069-DE49-9842-49E2EDAD0B00}"/>
    <dgm:cxn modelId="{97D4386F-C187-0B46-B0DA-88F4D2050261}" srcId="{F0A87B49-514D-8947-B9E4-08DE289BDED4}" destId="{BDAF4219-1DB8-E443-9F8F-0458B1509031}" srcOrd="2" destOrd="0" parTransId="{0A2A1DF8-71C8-8444-8F3C-622E96B01204}" sibTransId="{A7183068-33F2-2444-B1E6-868964F738BB}"/>
    <dgm:cxn modelId="{65CC368E-A1B5-5648-B062-54ED7D64D4AA}" type="presOf" srcId="{D45FB97F-C305-1A4F-8167-A75D8FB73A85}" destId="{952BE752-30DA-154E-BD3D-3FE82FA551CC}" srcOrd="0" destOrd="0" presId="urn:microsoft.com/office/officeart/2005/8/layout/cycle2"/>
    <dgm:cxn modelId="{60605969-513F-F04F-AD63-54335FFCA3EE}" type="presOf" srcId="{D45FB97F-C305-1A4F-8167-A75D8FB73A85}" destId="{C6D6B2AD-D7F2-DF47-97F3-54680864AD37}" srcOrd="1" destOrd="0" presId="urn:microsoft.com/office/officeart/2005/8/layout/cycle2"/>
    <dgm:cxn modelId="{21D931D9-7D94-5249-844C-9941A94901EE}" type="presOf" srcId="{E6FDD914-E698-3644-BECB-FCA86801B1A3}" destId="{FAB2D592-CD05-0245-92C1-EE2F6EAE72DA}" srcOrd="0" destOrd="0" presId="urn:microsoft.com/office/officeart/2005/8/layout/cycle2"/>
    <dgm:cxn modelId="{8F0D7A2E-93A1-BC4C-AEB1-418EC3694A7B}" srcId="{F0A87B49-514D-8947-B9E4-08DE289BDED4}" destId="{B00F8C5C-FA16-264F-888F-1E5349C396BA}" srcOrd="3" destOrd="0" parTransId="{2FE1184D-56C6-6B41-9D18-0DC7A51DD6F7}" sibTransId="{D45FB97F-C305-1A4F-8167-A75D8FB73A85}"/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0D573E98-6F85-704F-96F2-BD51F83ED668}" type="presOf" srcId="{B00F8C5C-FA16-264F-888F-1E5349C396BA}" destId="{99A3392A-84FB-D24E-B249-977DC13DCBED}" srcOrd="0" destOrd="0" presId="urn:microsoft.com/office/officeart/2005/8/layout/cycle2"/>
    <dgm:cxn modelId="{2F04FF30-090B-8843-827C-9659E7463E2F}" type="presParOf" srcId="{C07B81B3-B163-534F-B313-82D4ABCF4938}" destId="{97654B9A-7C77-3A41-9E8D-C40ACA2C9338}" srcOrd="0" destOrd="0" presId="urn:microsoft.com/office/officeart/2005/8/layout/cycle2"/>
    <dgm:cxn modelId="{3B3F1A0C-DBB7-E94D-ACB4-FE3B02237E36}" type="presParOf" srcId="{C07B81B3-B163-534F-B313-82D4ABCF4938}" destId="{FAB2D592-CD05-0245-92C1-EE2F6EAE72DA}" srcOrd="1" destOrd="0" presId="urn:microsoft.com/office/officeart/2005/8/layout/cycle2"/>
    <dgm:cxn modelId="{1939195E-6413-334B-BC0E-C47F62A47E5B}" type="presParOf" srcId="{FAB2D592-CD05-0245-92C1-EE2F6EAE72DA}" destId="{892469F5-F214-764A-BD0D-C1482DFAF684}" srcOrd="0" destOrd="0" presId="urn:microsoft.com/office/officeart/2005/8/layout/cycle2"/>
    <dgm:cxn modelId="{9F8A0F04-F213-8A45-9B09-2C2474F15058}" type="presParOf" srcId="{C07B81B3-B163-534F-B313-82D4ABCF4938}" destId="{4979C45F-17BF-5F48-B6F0-F8731FE73069}" srcOrd="2" destOrd="0" presId="urn:microsoft.com/office/officeart/2005/8/layout/cycle2"/>
    <dgm:cxn modelId="{20EBA297-68CA-3849-90C6-CCC39EBC1937}" type="presParOf" srcId="{C07B81B3-B163-534F-B313-82D4ABCF4938}" destId="{EE2FF163-1283-3D45-9533-5EAD27F08A65}" srcOrd="3" destOrd="0" presId="urn:microsoft.com/office/officeart/2005/8/layout/cycle2"/>
    <dgm:cxn modelId="{F48B8E69-7B1C-674D-A63B-509148A57629}" type="presParOf" srcId="{EE2FF163-1283-3D45-9533-5EAD27F08A65}" destId="{B68A9362-5242-8E45-859E-D00C6666086E}" srcOrd="0" destOrd="0" presId="urn:microsoft.com/office/officeart/2005/8/layout/cycle2"/>
    <dgm:cxn modelId="{4580EC71-9764-AA47-8D87-4350CCA875C3}" type="presParOf" srcId="{C07B81B3-B163-534F-B313-82D4ABCF4938}" destId="{4EE45D89-BF87-4048-A578-33DA70EE97E6}" srcOrd="4" destOrd="0" presId="urn:microsoft.com/office/officeart/2005/8/layout/cycle2"/>
    <dgm:cxn modelId="{525E8D2E-E9B7-544E-B990-002EC57FFD98}" type="presParOf" srcId="{C07B81B3-B163-534F-B313-82D4ABCF4938}" destId="{DCF312A8-2CB1-9847-879F-EF53AD112630}" srcOrd="5" destOrd="0" presId="urn:microsoft.com/office/officeart/2005/8/layout/cycle2"/>
    <dgm:cxn modelId="{FAA395F2-82D7-7B41-8D36-718A753481E4}" type="presParOf" srcId="{DCF312A8-2CB1-9847-879F-EF53AD112630}" destId="{C1EC007B-9233-D34F-A5F3-7947689E09E8}" srcOrd="0" destOrd="0" presId="urn:microsoft.com/office/officeart/2005/8/layout/cycle2"/>
    <dgm:cxn modelId="{565BF6A6-4462-4249-9337-A18436B6AEE7}" type="presParOf" srcId="{C07B81B3-B163-534F-B313-82D4ABCF4938}" destId="{99A3392A-84FB-D24E-B249-977DC13DCBED}" srcOrd="6" destOrd="0" presId="urn:microsoft.com/office/officeart/2005/8/layout/cycle2"/>
    <dgm:cxn modelId="{DBBD35E2-BD92-7E45-86E4-AA2FF8AAB4F8}" type="presParOf" srcId="{C07B81B3-B163-534F-B313-82D4ABCF4938}" destId="{952BE752-30DA-154E-BD3D-3FE82FA551CC}" srcOrd="7" destOrd="0" presId="urn:microsoft.com/office/officeart/2005/8/layout/cycle2"/>
    <dgm:cxn modelId="{25085A47-3189-054A-BBB5-741FDA953514}" type="presParOf" srcId="{952BE752-30DA-154E-BD3D-3FE82FA551CC}" destId="{C6D6B2AD-D7F2-DF47-97F3-54680864AD37}" srcOrd="0" destOrd="0" presId="urn:microsoft.com/office/officeart/2005/8/layout/cycle2"/>
    <dgm:cxn modelId="{18592B82-3EA0-2245-A78C-2719FA6D3499}" type="presParOf" srcId="{C07B81B3-B163-534F-B313-82D4ABCF4938}" destId="{A257D88F-0A80-D146-B3D5-593365090406}" srcOrd="8" destOrd="0" presId="urn:microsoft.com/office/officeart/2005/8/layout/cycle2"/>
    <dgm:cxn modelId="{31F8B142-590E-094D-94A9-0EE4526503C8}" type="presParOf" srcId="{C07B81B3-B163-534F-B313-82D4ABCF4938}" destId="{9DB9CE0D-4667-A747-B365-87DD063E8DD7}" srcOrd="9" destOrd="0" presId="urn:microsoft.com/office/officeart/2005/8/layout/cycle2"/>
    <dgm:cxn modelId="{695E619E-F63E-FE43-AE12-4B7C52260F67}" type="presParOf" srcId="{9DB9CE0D-4667-A747-B365-87DD063E8DD7}" destId="{9F18B489-22F7-0345-B821-8783AB067F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/>
      <dgm:spPr/>
      <dgm:t>
        <a:bodyPr/>
        <a:lstStyle/>
        <a:p>
          <a:r>
            <a:rPr lang="en-US" dirty="0" smtClean="0"/>
            <a:t>Producer Plant Roots</a:t>
          </a:r>
          <a:endParaRPr lang="en-US" dirty="0"/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/>
      <dgm:spPr/>
      <dgm:t>
        <a:bodyPr/>
        <a:lstStyle/>
        <a:p>
          <a:r>
            <a:rPr lang="en-US" dirty="0" smtClean="0"/>
            <a:t>Herbivore javelina</a:t>
          </a:r>
          <a:endParaRPr lang="en-US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/>
      <dgm:spPr/>
      <dgm:t>
        <a:bodyPr/>
        <a:lstStyle/>
        <a:p>
          <a:r>
            <a:rPr lang="en-US" dirty="0" smtClean="0"/>
            <a:t> Carnivore jaguar</a:t>
          </a:r>
          <a:endParaRPr lang="en-US" dirty="0"/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/>
      <dgm:spPr/>
      <dgm:t>
        <a:bodyPr/>
        <a:lstStyle/>
        <a:p>
          <a:r>
            <a:rPr lang="en-US" dirty="0" smtClean="0"/>
            <a:t>Decomposer Grub</a:t>
          </a:r>
          <a:endParaRPr lang="en-US" dirty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2" presStyleCnt="4" custRadScaleRad="89799" custRadScaleInc="1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118E4385-5314-1F40-BC79-3FE8A7D79003}" type="presOf" srcId="{B1308548-57E6-7545-81E7-88E7C9B80451}" destId="{97654B9A-7C77-3A41-9E8D-C40ACA2C9338}" srcOrd="0" destOrd="0" presId="urn:microsoft.com/office/officeart/2005/8/layout/cycle2"/>
    <dgm:cxn modelId="{113892FD-812C-E34F-9092-741501BC5B64}" type="presOf" srcId="{010F13EA-AB0E-E145-AF08-99C56F624260}" destId="{87BFD8E9-495B-9A4B-9B98-E74B4A6ECB12}" srcOrd="1" destOrd="0" presId="urn:microsoft.com/office/officeart/2005/8/layout/cycle2"/>
    <dgm:cxn modelId="{44321A10-F372-B448-A881-0F8438D144B2}" type="presOf" srcId="{BC3D1619-70C7-2940-BF16-C9048C4559DA}" destId="{4979C45F-17BF-5F48-B6F0-F8731FE73069}" srcOrd="0" destOrd="0" presId="urn:microsoft.com/office/officeart/2005/8/layout/cycle2"/>
    <dgm:cxn modelId="{66D951CF-3366-524D-9D86-96E5B5694F93}" type="presOf" srcId="{663AACFE-5F56-414D-B988-C8282E51CBE6}" destId="{B68A9362-5242-8E45-859E-D00C6666086E}" srcOrd="1" destOrd="0" presId="urn:microsoft.com/office/officeart/2005/8/layout/cycle2"/>
    <dgm:cxn modelId="{89D12E99-5BD0-4443-B5D8-905FE2DA0C39}" srcId="{F0A87B49-514D-8947-B9E4-08DE289BDED4}" destId="{FAF98ADA-3322-994F-8B51-F4F7FB15AD4B}" srcOrd="3" destOrd="0" parTransId="{70FC6DA7-232E-5B40-8660-C2E0F7E0D391}" sibTransId="{682A0EA1-F069-DE49-9842-49E2EDAD0B00}"/>
    <dgm:cxn modelId="{9987118A-1FDA-0041-8993-4C4C4EDD4C88}" type="presOf" srcId="{010F13EA-AB0E-E145-AF08-99C56F624260}" destId="{AFB9FB2A-0F1A-674F-B13E-93A2820F7CB2}" srcOrd="0" destOrd="0" presId="urn:microsoft.com/office/officeart/2005/8/layout/cycle2"/>
    <dgm:cxn modelId="{90206F97-DEDB-AF48-AA22-EE294EF61627}" type="presOf" srcId="{663AACFE-5F56-414D-B988-C8282E51CBE6}" destId="{EE2FF163-1283-3D45-9533-5EAD27F08A65}" srcOrd="0" destOrd="0" presId="urn:microsoft.com/office/officeart/2005/8/layout/cycle2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0BD86868-1A1F-6240-B07B-FD24D09B4938}" type="presOf" srcId="{A12D7DD5-3A4B-7348-B7F1-03666C6CA1E6}" destId="{0E42FC44-F928-B749-A851-5CF3052F4E74}" srcOrd="0" destOrd="0" presId="urn:microsoft.com/office/officeart/2005/8/layout/cycle2"/>
    <dgm:cxn modelId="{D675A8BD-D1B3-6947-87D6-AC409B0F5270}" type="presOf" srcId="{F0A87B49-514D-8947-B9E4-08DE289BDED4}" destId="{C07B81B3-B163-534F-B313-82D4ABCF4938}" srcOrd="0" destOrd="0" presId="urn:microsoft.com/office/officeart/2005/8/layout/cycle2"/>
    <dgm:cxn modelId="{FDACA66B-2DC4-E342-A711-7358BEF11CC7}" type="presOf" srcId="{682A0EA1-F069-DE49-9842-49E2EDAD0B00}" destId="{9F18B489-22F7-0345-B821-8783AB067FF0}" srcOrd="1" destOrd="0" presId="urn:microsoft.com/office/officeart/2005/8/layout/cycle2"/>
    <dgm:cxn modelId="{C8D4AE8E-9CF8-7E49-ADD0-CA450FB62C89}" type="presOf" srcId="{E6FDD914-E698-3644-BECB-FCA86801B1A3}" destId="{892469F5-F214-764A-BD0D-C1482DFAF684}" srcOrd="1" destOrd="0" presId="urn:microsoft.com/office/officeart/2005/8/layout/cycle2"/>
    <dgm:cxn modelId="{453E0355-C0A4-CE4E-ABEC-5B935E42A631}" type="presOf" srcId="{FAF98ADA-3322-994F-8B51-F4F7FB15AD4B}" destId="{A257D88F-0A80-D146-B3D5-593365090406}" srcOrd="0" destOrd="0" presId="urn:microsoft.com/office/officeart/2005/8/layout/cycle2"/>
    <dgm:cxn modelId="{BF71B9ED-B393-AA4D-BE2C-526F5AD56B47}" srcId="{F0A87B49-514D-8947-B9E4-08DE289BDED4}" destId="{BC3D1619-70C7-2940-BF16-C9048C4559DA}" srcOrd="2" destOrd="0" parTransId="{AFD09C52-2815-6D4A-A1E8-F0B2DE4D1403}" sibTransId="{663AACFE-5F56-414D-B988-C8282E51CBE6}"/>
    <dgm:cxn modelId="{718E18FC-0B4F-A045-BC63-5C981F6BAA37}" type="presOf" srcId="{682A0EA1-F069-DE49-9842-49E2EDAD0B00}" destId="{9DB9CE0D-4667-A747-B365-87DD063E8DD7}" srcOrd="0" destOrd="0" presId="urn:microsoft.com/office/officeart/2005/8/layout/cycle2"/>
    <dgm:cxn modelId="{AB3C5485-E3D0-634F-8D6D-5D85657B85C7}" type="presOf" srcId="{E6FDD914-E698-3644-BECB-FCA86801B1A3}" destId="{FAB2D592-CD05-0245-92C1-EE2F6EAE72DA}" srcOrd="0" destOrd="0" presId="urn:microsoft.com/office/officeart/2005/8/layout/cycle2"/>
    <dgm:cxn modelId="{14125130-CC0F-A242-9B8A-0F4C97EC756A}" type="presParOf" srcId="{C07B81B3-B163-534F-B313-82D4ABCF4938}" destId="{97654B9A-7C77-3A41-9E8D-C40ACA2C9338}" srcOrd="0" destOrd="0" presId="urn:microsoft.com/office/officeart/2005/8/layout/cycle2"/>
    <dgm:cxn modelId="{936452D4-D8BE-ED42-BE9B-5FEF5F05E41E}" type="presParOf" srcId="{C07B81B3-B163-534F-B313-82D4ABCF4938}" destId="{FAB2D592-CD05-0245-92C1-EE2F6EAE72DA}" srcOrd="1" destOrd="0" presId="urn:microsoft.com/office/officeart/2005/8/layout/cycle2"/>
    <dgm:cxn modelId="{D9A48759-52E2-EC47-86B6-E637122D9C30}" type="presParOf" srcId="{FAB2D592-CD05-0245-92C1-EE2F6EAE72DA}" destId="{892469F5-F214-764A-BD0D-C1482DFAF684}" srcOrd="0" destOrd="0" presId="urn:microsoft.com/office/officeart/2005/8/layout/cycle2"/>
    <dgm:cxn modelId="{C637D7B3-A00A-4440-92DE-8648AF041BD1}" type="presParOf" srcId="{C07B81B3-B163-534F-B313-82D4ABCF4938}" destId="{0E42FC44-F928-B749-A851-5CF3052F4E74}" srcOrd="2" destOrd="0" presId="urn:microsoft.com/office/officeart/2005/8/layout/cycle2"/>
    <dgm:cxn modelId="{1918296E-343F-D64D-A539-11CD7E427C99}" type="presParOf" srcId="{C07B81B3-B163-534F-B313-82D4ABCF4938}" destId="{AFB9FB2A-0F1A-674F-B13E-93A2820F7CB2}" srcOrd="3" destOrd="0" presId="urn:microsoft.com/office/officeart/2005/8/layout/cycle2"/>
    <dgm:cxn modelId="{570147C2-83BA-814C-A74E-E6A121C1D753}" type="presParOf" srcId="{AFB9FB2A-0F1A-674F-B13E-93A2820F7CB2}" destId="{87BFD8E9-495B-9A4B-9B98-E74B4A6ECB12}" srcOrd="0" destOrd="0" presId="urn:microsoft.com/office/officeart/2005/8/layout/cycle2"/>
    <dgm:cxn modelId="{5986EFD0-8749-394C-A72D-F9545E456C6E}" type="presParOf" srcId="{C07B81B3-B163-534F-B313-82D4ABCF4938}" destId="{4979C45F-17BF-5F48-B6F0-F8731FE73069}" srcOrd="4" destOrd="0" presId="urn:microsoft.com/office/officeart/2005/8/layout/cycle2"/>
    <dgm:cxn modelId="{F1634802-81A6-474D-BFBF-76664AADB661}" type="presParOf" srcId="{C07B81B3-B163-534F-B313-82D4ABCF4938}" destId="{EE2FF163-1283-3D45-9533-5EAD27F08A65}" srcOrd="5" destOrd="0" presId="urn:microsoft.com/office/officeart/2005/8/layout/cycle2"/>
    <dgm:cxn modelId="{2BBB2556-187C-B94E-ABAC-317FFBBBFC47}" type="presParOf" srcId="{EE2FF163-1283-3D45-9533-5EAD27F08A65}" destId="{B68A9362-5242-8E45-859E-D00C6666086E}" srcOrd="0" destOrd="0" presId="urn:microsoft.com/office/officeart/2005/8/layout/cycle2"/>
    <dgm:cxn modelId="{7B1E1DBF-CE83-6A4F-9D33-8E3FE03C2BC0}" type="presParOf" srcId="{C07B81B3-B163-534F-B313-82D4ABCF4938}" destId="{A257D88F-0A80-D146-B3D5-593365090406}" srcOrd="6" destOrd="0" presId="urn:microsoft.com/office/officeart/2005/8/layout/cycle2"/>
    <dgm:cxn modelId="{72251B12-A744-6A4A-B653-1F3C5080212F}" type="presParOf" srcId="{C07B81B3-B163-534F-B313-82D4ABCF4938}" destId="{9DB9CE0D-4667-A747-B365-87DD063E8DD7}" srcOrd="7" destOrd="0" presId="urn:microsoft.com/office/officeart/2005/8/layout/cycle2"/>
    <dgm:cxn modelId="{35D77A59-B455-3D45-BDA5-95F46249AFE3}" type="presParOf" srcId="{9DB9CE0D-4667-A747-B365-87DD063E8DD7}" destId="{9F18B489-22F7-0345-B821-8783AB067F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/>
      <dgm:spPr/>
      <dgm:t>
        <a:bodyPr/>
        <a:lstStyle/>
        <a:p>
          <a:r>
            <a:rPr lang="en-US" dirty="0" smtClean="0"/>
            <a:t>Producer algae</a:t>
          </a:r>
          <a:endParaRPr lang="en-US" dirty="0"/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/>
      <dgm:spPr/>
      <dgm:t>
        <a:bodyPr/>
        <a:lstStyle/>
        <a:p>
          <a:r>
            <a:rPr lang="en-US" dirty="0" smtClean="0"/>
            <a:t>Herbivore tadpole</a:t>
          </a:r>
          <a:endParaRPr lang="en-US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/>
      <dgm:spPr/>
      <dgm:t>
        <a:bodyPr/>
        <a:lstStyle/>
        <a:p>
          <a:r>
            <a:rPr lang="en-US" dirty="0" smtClean="0"/>
            <a:t>Carnivore fish</a:t>
          </a:r>
          <a:endParaRPr lang="en-US" dirty="0"/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8BC32A5F-7E4F-6B4B-9398-646FBDB94685}">
      <dgm:prSet/>
      <dgm:spPr/>
      <dgm:t>
        <a:bodyPr/>
        <a:lstStyle/>
        <a:p>
          <a:r>
            <a:rPr lang="en-US" dirty="0" smtClean="0"/>
            <a:t>Carnivore alligator</a:t>
          </a:r>
          <a:endParaRPr lang="en-US" dirty="0"/>
        </a:p>
      </dgm:t>
    </dgm:pt>
    <dgm:pt modelId="{F7D4C701-4DFF-2642-8A8C-67B5B8CA9783}" type="parTrans" cxnId="{FF20959C-4D39-8C40-8052-D0ACC4D76C6B}">
      <dgm:prSet/>
      <dgm:spPr/>
      <dgm:t>
        <a:bodyPr/>
        <a:lstStyle/>
        <a:p>
          <a:endParaRPr lang="en-US"/>
        </a:p>
      </dgm:t>
    </dgm:pt>
    <dgm:pt modelId="{33F5EAA3-AAA5-FE4A-8675-BDD322C5B12C}" type="sibTrans" cxnId="{FF20959C-4D39-8C40-8052-D0ACC4D76C6B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/>
      <dgm:spPr/>
      <dgm:t>
        <a:bodyPr/>
        <a:lstStyle/>
        <a:p>
          <a:r>
            <a:rPr lang="en-US" dirty="0" smtClean="0"/>
            <a:t>Decomposer bacteria</a:t>
          </a:r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0503D3C-1634-824D-AB22-10E2D4AB400B}" type="pres">
      <dgm:prSet presAssocID="{8BC32A5F-7E4F-6B4B-9398-646FBDB946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2399F-8581-3141-9F91-5418A0BE7CD6}" type="pres">
      <dgm:prSet presAssocID="{33F5EAA3-AAA5-FE4A-8675-BDD322C5B12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2A71C39-EDD3-6E4C-BC87-CB5B7D6D45A2}" type="pres">
      <dgm:prSet presAssocID="{33F5EAA3-AAA5-FE4A-8675-BDD322C5B12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3A2960EE-7E5F-C545-963C-B940AE96A17D}" type="presOf" srcId="{F0A87B49-514D-8947-B9E4-08DE289BDED4}" destId="{C07B81B3-B163-534F-B313-82D4ABCF4938}" srcOrd="0" destOrd="0" presId="urn:microsoft.com/office/officeart/2005/8/layout/cycle2"/>
    <dgm:cxn modelId="{8A97B230-D86F-3F4D-BA4E-0BB490034EDD}" type="presOf" srcId="{E6FDD914-E698-3644-BECB-FCA86801B1A3}" destId="{892469F5-F214-764A-BD0D-C1482DFAF684}" srcOrd="1" destOrd="0" presId="urn:microsoft.com/office/officeart/2005/8/layout/cycle2"/>
    <dgm:cxn modelId="{FF20959C-4D39-8C40-8052-D0ACC4D76C6B}" srcId="{F0A87B49-514D-8947-B9E4-08DE289BDED4}" destId="{8BC32A5F-7E4F-6B4B-9398-646FBDB94685}" srcOrd="3" destOrd="0" parTransId="{F7D4C701-4DFF-2642-8A8C-67B5B8CA9783}" sibTransId="{33F5EAA3-AAA5-FE4A-8675-BDD322C5B12C}"/>
    <dgm:cxn modelId="{FBCD2BA8-715D-BA4D-B10C-D83A112A22BC}" type="presOf" srcId="{682A0EA1-F069-DE49-9842-49E2EDAD0B00}" destId="{9F18B489-22F7-0345-B821-8783AB067FF0}" srcOrd="1" destOrd="0" presId="urn:microsoft.com/office/officeart/2005/8/layout/cycle2"/>
    <dgm:cxn modelId="{46776F94-853D-5E4D-965F-29B447241C6E}" type="presOf" srcId="{FAF98ADA-3322-994F-8B51-F4F7FB15AD4B}" destId="{A257D88F-0A80-D146-B3D5-593365090406}" srcOrd="0" destOrd="0" presId="urn:microsoft.com/office/officeart/2005/8/layout/cycle2"/>
    <dgm:cxn modelId="{89D12E99-5BD0-4443-B5D8-905FE2DA0C39}" srcId="{F0A87B49-514D-8947-B9E4-08DE289BDED4}" destId="{FAF98ADA-3322-994F-8B51-F4F7FB15AD4B}" srcOrd="4" destOrd="0" parTransId="{70FC6DA7-232E-5B40-8660-C2E0F7E0D391}" sibTransId="{682A0EA1-F069-DE49-9842-49E2EDAD0B00}"/>
    <dgm:cxn modelId="{08398724-A661-9647-907E-9BBD4A69BD25}" type="presOf" srcId="{682A0EA1-F069-DE49-9842-49E2EDAD0B00}" destId="{9DB9CE0D-4667-A747-B365-87DD063E8DD7}" srcOrd="0" destOrd="0" presId="urn:microsoft.com/office/officeart/2005/8/layout/cycle2"/>
    <dgm:cxn modelId="{E8DA0CA5-30EA-C94B-B76A-436C1B2D29F8}" type="presOf" srcId="{010F13EA-AB0E-E145-AF08-99C56F624260}" destId="{AFB9FB2A-0F1A-674F-B13E-93A2820F7CB2}" srcOrd="0" destOrd="0" presId="urn:microsoft.com/office/officeart/2005/8/layout/cycle2"/>
    <dgm:cxn modelId="{EC90216C-C6BF-F743-9F8F-CA5942712C18}" type="presOf" srcId="{33F5EAA3-AAA5-FE4A-8675-BDD322C5B12C}" destId="{42A71C39-EDD3-6E4C-BC87-CB5B7D6D45A2}" srcOrd="1" destOrd="0" presId="urn:microsoft.com/office/officeart/2005/8/layout/cycle2"/>
    <dgm:cxn modelId="{9C766ECB-873F-FB4D-8AC3-544404EF2E6B}" type="presOf" srcId="{8BC32A5F-7E4F-6B4B-9398-646FBDB94685}" destId="{F0503D3C-1634-824D-AB22-10E2D4AB400B}" srcOrd="0" destOrd="0" presId="urn:microsoft.com/office/officeart/2005/8/layout/cycle2"/>
    <dgm:cxn modelId="{C7F6E438-C43B-2046-8F87-88DDE416A68B}" type="presOf" srcId="{E6FDD914-E698-3644-BECB-FCA86801B1A3}" destId="{FAB2D592-CD05-0245-92C1-EE2F6EAE72DA}" srcOrd="0" destOrd="0" presId="urn:microsoft.com/office/officeart/2005/8/layout/cycle2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4E0CD2A4-97A6-1844-BA7B-48E7757C8957}" type="presOf" srcId="{B1308548-57E6-7545-81E7-88E7C9B80451}" destId="{97654B9A-7C77-3A41-9E8D-C40ACA2C9338}" srcOrd="0" destOrd="0" presId="urn:microsoft.com/office/officeart/2005/8/layout/cycle2"/>
    <dgm:cxn modelId="{2878C0AB-43E0-E54B-860A-221D396FA7BE}" type="presOf" srcId="{BC3D1619-70C7-2940-BF16-C9048C4559DA}" destId="{4979C45F-17BF-5F48-B6F0-F8731FE73069}" srcOrd="0" destOrd="0" presId="urn:microsoft.com/office/officeart/2005/8/layout/cycle2"/>
    <dgm:cxn modelId="{DC6EB884-803A-4144-813F-F2D4FDA9FBB4}" type="presOf" srcId="{33F5EAA3-AAA5-FE4A-8675-BDD322C5B12C}" destId="{BA32399F-8581-3141-9F91-5418A0BE7CD6}" srcOrd="0" destOrd="0" presId="urn:microsoft.com/office/officeart/2005/8/layout/cycle2"/>
    <dgm:cxn modelId="{CA72ADFB-0B67-AB44-BA7B-9B99B7F4651F}" type="presOf" srcId="{663AACFE-5F56-414D-B988-C8282E51CBE6}" destId="{EE2FF163-1283-3D45-9533-5EAD27F08A65}" srcOrd="0" destOrd="0" presId="urn:microsoft.com/office/officeart/2005/8/layout/cycle2"/>
    <dgm:cxn modelId="{BF71B9ED-B393-AA4D-BE2C-526F5AD56B47}" srcId="{F0A87B49-514D-8947-B9E4-08DE289BDED4}" destId="{BC3D1619-70C7-2940-BF16-C9048C4559DA}" srcOrd="2" destOrd="0" parTransId="{AFD09C52-2815-6D4A-A1E8-F0B2DE4D1403}" sibTransId="{663AACFE-5F56-414D-B988-C8282E51CBE6}"/>
    <dgm:cxn modelId="{D0A3792D-4698-DF45-A2EC-DAB3E89446B8}" type="presOf" srcId="{663AACFE-5F56-414D-B988-C8282E51CBE6}" destId="{B68A9362-5242-8E45-859E-D00C6666086E}" srcOrd="1" destOrd="0" presId="urn:microsoft.com/office/officeart/2005/8/layout/cycle2"/>
    <dgm:cxn modelId="{0CB00D3D-3099-D349-BC9E-7690D9411D2C}" type="presOf" srcId="{A12D7DD5-3A4B-7348-B7F1-03666C6CA1E6}" destId="{0E42FC44-F928-B749-A851-5CF3052F4E74}" srcOrd="0" destOrd="0" presId="urn:microsoft.com/office/officeart/2005/8/layout/cycle2"/>
    <dgm:cxn modelId="{283D6339-564D-254C-9453-5A0EA830FB4E}" type="presOf" srcId="{010F13EA-AB0E-E145-AF08-99C56F624260}" destId="{87BFD8E9-495B-9A4B-9B98-E74B4A6ECB12}" srcOrd="1" destOrd="0" presId="urn:microsoft.com/office/officeart/2005/8/layout/cycle2"/>
    <dgm:cxn modelId="{A27664FC-3D21-2E45-A2DC-320D0A838F3D}" type="presParOf" srcId="{C07B81B3-B163-534F-B313-82D4ABCF4938}" destId="{97654B9A-7C77-3A41-9E8D-C40ACA2C9338}" srcOrd="0" destOrd="0" presId="urn:microsoft.com/office/officeart/2005/8/layout/cycle2"/>
    <dgm:cxn modelId="{5ED37010-C7CC-264F-8B88-5BB3C469AD8B}" type="presParOf" srcId="{C07B81B3-B163-534F-B313-82D4ABCF4938}" destId="{FAB2D592-CD05-0245-92C1-EE2F6EAE72DA}" srcOrd="1" destOrd="0" presId="urn:microsoft.com/office/officeart/2005/8/layout/cycle2"/>
    <dgm:cxn modelId="{BF891C91-E85C-AB4B-97FD-57E027B8913B}" type="presParOf" srcId="{FAB2D592-CD05-0245-92C1-EE2F6EAE72DA}" destId="{892469F5-F214-764A-BD0D-C1482DFAF684}" srcOrd="0" destOrd="0" presId="urn:microsoft.com/office/officeart/2005/8/layout/cycle2"/>
    <dgm:cxn modelId="{DE03F520-EA81-484A-93A6-212DDDAB7A20}" type="presParOf" srcId="{C07B81B3-B163-534F-B313-82D4ABCF4938}" destId="{0E42FC44-F928-B749-A851-5CF3052F4E74}" srcOrd="2" destOrd="0" presId="urn:microsoft.com/office/officeart/2005/8/layout/cycle2"/>
    <dgm:cxn modelId="{040BF98F-DA37-F64F-9FA9-CBE58FE6EB17}" type="presParOf" srcId="{C07B81B3-B163-534F-B313-82D4ABCF4938}" destId="{AFB9FB2A-0F1A-674F-B13E-93A2820F7CB2}" srcOrd="3" destOrd="0" presId="urn:microsoft.com/office/officeart/2005/8/layout/cycle2"/>
    <dgm:cxn modelId="{049B0414-95AA-3740-926C-4063827DA971}" type="presParOf" srcId="{AFB9FB2A-0F1A-674F-B13E-93A2820F7CB2}" destId="{87BFD8E9-495B-9A4B-9B98-E74B4A6ECB12}" srcOrd="0" destOrd="0" presId="urn:microsoft.com/office/officeart/2005/8/layout/cycle2"/>
    <dgm:cxn modelId="{DFD95200-772D-B84F-BB3B-70FB27DD63F4}" type="presParOf" srcId="{C07B81B3-B163-534F-B313-82D4ABCF4938}" destId="{4979C45F-17BF-5F48-B6F0-F8731FE73069}" srcOrd="4" destOrd="0" presId="urn:microsoft.com/office/officeart/2005/8/layout/cycle2"/>
    <dgm:cxn modelId="{9C19E830-5353-E144-9275-484BC9CEBA64}" type="presParOf" srcId="{C07B81B3-B163-534F-B313-82D4ABCF4938}" destId="{EE2FF163-1283-3D45-9533-5EAD27F08A65}" srcOrd="5" destOrd="0" presId="urn:microsoft.com/office/officeart/2005/8/layout/cycle2"/>
    <dgm:cxn modelId="{0E3CB8A2-CF20-A843-A98B-37BEC3ABF0D0}" type="presParOf" srcId="{EE2FF163-1283-3D45-9533-5EAD27F08A65}" destId="{B68A9362-5242-8E45-859E-D00C6666086E}" srcOrd="0" destOrd="0" presId="urn:microsoft.com/office/officeart/2005/8/layout/cycle2"/>
    <dgm:cxn modelId="{BC7DD559-EE94-4640-8C6F-6327C1119A29}" type="presParOf" srcId="{C07B81B3-B163-534F-B313-82D4ABCF4938}" destId="{F0503D3C-1634-824D-AB22-10E2D4AB400B}" srcOrd="6" destOrd="0" presId="urn:microsoft.com/office/officeart/2005/8/layout/cycle2"/>
    <dgm:cxn modelId="{192B3EE0-257B-B846-B24B-F9B5DA7A94DB}" type="presParOf" srcId="{C07B81B3-B163-534F-B313-82D4ABCF4938}" destId="{BA32399F-8581-3141-9F91-5418A0BE7CD6}" srcOrd="7" destOrd="0" presId="urn:microsoft.com/office/officeart/2005/8/layout/cycle2"/>
    <dgm:cxn modelId="{675B2EE6-A2B7-464F-BDBB-EA23FE066888}" type="presParOf" srcId="{BA32399F-8581-3141-9F91-5418A0BE7CD6}" destId="{42A71C39-EDD3-6E4C-BC87-CB5B7D6D45A2}" srcOrd="0" destOrd="0" presId="urn:microsoft.com/office/officeart/2005/8/layout/cycle2"/>
    <dgm:cxn modelId="{ED24DED9-8ED7-DE42-8380-7FEDFE78EAD8}" type="presParOf" srcId="{C07B81B3-B163-534F-B313-82D4ABCF4938}" destId="{A257D88F-0A80-D146-B3D5-593365090406}" srcOrd="8" destOrd="0" presId="urn:microsoft.com/office/officeart/2005/8/layout/cycle2"/>
    <dgm:cxn modelId="{4842C748-B095-3440-9BB6-F7012FC93165}" type="presParOf" srcId="{C07B81B3-B163-534F-B313-82D4ABCF4938}" destId="{9DB9CE0D-4667-A747-B365-87DD063E8DD7}" srcOrd="9" destOrd="0" presId="urn:microsoft.com/office/officeart/2005/8/layout/cycle2"/>
    <dgm:cxn modelId="{A4A42F81-F6F2-B040-B9B2-31994E2E448D}" type="presParOf" srcId="{9DB9CE0D-4667-A747-B365-87DD063E8DD7}" destId="{9F18B489-22F7-0345-B821-8783AB067F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/>
      <dgm:spPr/>
      <dgm:t>
        <a:bodyPr/>
        <a:lstStyle/>
        <a:p>
          <a:r>
            <a:rPr lang="en-US" dirty="0" smtClean="0"/>
            <a:t>Producer grass</a:t>
          </a:r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/>
      <dgm:spPr/>
      <dgm:t>
        <a:bodyPr/>
        <a:lstStyle/>
        <a:p>
          <a:r>
            <a:rPr lang="en-US" dirty="0" smtClean="0"/>
            <a:t>Herbivore Insect</a:t>
          </a:r>
          <a:endParaRPr lang="en-US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/>
      <dgm:spPr/>
      <dgm:t>
        <a:bodyPr/>
        <a:lstStyle/>
        <a:p>
          <a:r>
            <a:rPr lang="en-US" dirty="0" smtClean="0"/>
            <a:t>Omnivore Turtle </a:t>
          </a:r>
          <a:endParaRPr lang="en-US" dirty="0"/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/>
      <dgm:spPr/>
      <dgm:t>
        <a:bodyPr/>
        <a:lstStyle/>
        <a:p>
          <a:r>
            <a:rPr lang="en-US" dirty="0" smtClean="0"/>
            <a:t>Decomposer  Mushroom</a:t>
          </a:r>
          <a:endParaRPr lang="en-US" dirty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31807F87-6E13-C741-9CA2-897DCC5B3F57}">
      <dgm:prSet/>
      <dgm:spPr/>
      <dgm:t>
        <a:bodyPr/>
        <a:lstStyle/>
        <a:p>
          <a:r>
            <a:rPr lang="en-US" dirty="0" smtClean="0"/>
            <a:t>Carnivore Fish</a:t>
          </a:r>
          <a:endParaRPr lang="en-US" dirty="0"/>
        </a:p>
      </dgm:t>
    </dgm:pt>
    <dgm:pt modelId="{C13387E2-9CC8-5A41-8731-FAFF7205F4D7}" type="parTrans" cxnId="{9EEBCA94-CF98-AB4E-9264-99BACC1EF1D4}">
      <dgm:prSet/>
      <dgm:spPr/>
      <dgm:t>
        <a:bodyPr/>
        <a:lstStyle/>
        <a:p>
          <a:endParaRPr lang="en-US"/>
        </a:p>
      </dgm:t>
    </dgm:pt>
    <dgm:pt modelId="{B7E6635C-3CA5-FC47-9703-E323906AC667}" type="sibTrans" cxnId="{9EEBCA94-CF98-AB4E-9264-99BACC1EF1D4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43CFC6B-BA71-8D4C-BB1C-AF8E3BA66E51}" type="pres">
      <dgm:prSet presAssocID="{31807F87-6E13-C741-9CA2-897DCC5B3F5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1340-26FF-FE4F-AF72-585E375D47A3}" type="pres">
      <dgm:prSet presAssocID="{B7E6635C-3CA5-FC47-9703-E323906AC66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D45320D-5E46-B44D-ABEC-C903600F4BC3}" type="pres">
      <dgm:prSet presAssocID="{B7E6635C-3CA5-FC47-9703-E323906AC66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9D12E99-5BD0-4443-B5D8-905FE2DA0C39}" srcId="{F0A87B49-514D-8947-B9E4-08DE289BDED4}" destId="{FAF98ADA-3322-994F-8B51-F4F7FB15AD4B}" srcOrd="4" destOrd="0" parTransId="{70FC6DA7-232E-5B40-8660-C2E0F7E0D391}" sibTransId="{682A0EA1-F069-DE49-9842-49E2EDAD0B00}"/>
    <dgm:cxn modelId="{7C05123D-863F-B847-868F-2D941A087D70}" type="presOf" srcId="{663AACFE-5F56-414D-B988-C8282E51CBE6}" destId="{B68A9362-5242-8E45-859E-D00C6666086E}" srcOrd="1" destOrd="0" presId="urn:microsoft.com/office/officeart/2005/8/layout/cycle2"/>
    <dgm:cxn modelId="{0C169AC7-F94A-0E48-AAB4-3B175E74DCE0}" type="presOf" srcId="{BC3D1619-70C7-2940-BF16-C9048C4559DA}" destId="{4979C45F-17BF-5F48-B6F0-F8731FE73069}" srcOrd="0" destOrd="0" presId="urn:microsoft.com/office/officeart/2005/8/layout/cycle2"/>
    <dgm:cxn modelId="{9B0D9166-4C32-AA4D-BFC0-52F42863DC3E}" type="presOf" srcId="{FAF98ADA-3322-994F-8B51-F4F7FB15AD4B}" destId="{A257D88F-0A80-D146-B3D5-593365090406}" srcOrd="0" destOrd="0" presId="urn:microsoft.com/office/officeart/2005/8/layout/cycle2"/>
    <dgm:cxn modelId="{7FBCD002-737E-534D-9ADD-DC4EE4C9D570}" type="presOf" srcId="{B7E6635C-3CA5-FC47-9703-E323906AC667}" destId="{4D45320D-5E46-B44D-ABEC-C903600F4BC3}" srcOrd="1" destOrd="0" presId="urn:microsoft.com/office/officeart/2005/8/layout/cycle2"/>
    <dgm:cxn modelId="{9DFFF7D0-7267-2D45-91E9-84D8AE39CDFD}" type="presOf" srcId="{A12D7DD5-3A4B-7348-B7F1-03666C6CA1E6}" destId="{0E42FC44-F928-B749-A851-5CF3052F4E74}" srcOrd="0" destOrd="0" presId="urn:microsoft.com/office/officeart/2005/8/layout/cycle2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9EEBCA94-CF98-AB4E-9264-99BACC1EF1D4}" srcId="{F0A87B49-514D-8947-B9E4-08DE289BDED4}" destId="{31807F87-6E13-C741-9CA2-897DCC5B3F57}" srcOrd="2" destOrd="0" parTransId="{C13387E2-9CC8-5A41-8731-FAFF7205F4D7}" sibTransId="{B7E6635C-3CA5-FC47-9703-E323906AC667}"/>
    <dgm:cxn modelId="{8A01F8A8-7FA7-1647-AFAD-940F201EFFE6}" type="presOf" srcId="{F0A87B49-514D-8947-B9E4-08DE289BDED4}" destId="{C07B81B3-B163-534F-B313-82D4ABCF4938}" srcOrd="0" destOrd="0" presId="urn:microsoft.com/office/officeart/2005/8/layout/cycle2"/>
    <dgm:cxn modelId="{F86B3FCB-1024-3C42-98A2-E960E4931541}" type="presOf" srcId="{E6FDD914-E698-3644-BECB-FCA86801B1A3}" destId="{FAB2D592-CD05-0245-92C1-EE2F6EAE72DA}" srcOrd="0" destOrd="0" presId="urn:microsoft.com/office/officeart/2005/8/layout/cycle2"/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325671D4-7665-BA4B-8E7E-ACD383A48F32}" type="presOf" srcId="{682A0EA1-F069-DE49-9842-49E2EDAD0B00}" destId="{9DB9CE0D-4667-A747-B365-87DD063E8DD7}" srcOrd="0" destOrd="0" presId="urn:microsoft.com/office/officeart/2005/8/layout/cycle2"/>
    <dgm:cxn modelId="{5E43798E-1F4F-0C41-BDA8-5A7215A7C4AF}" type="presOf" srcId="{010F13EA-AB0E-E145-AF08-99C56F624260}" destId="{AFB9FB2A-0F1A-674F-B13E-93A2820F7CB2}" srcOrd="0" destOrd="0" presId="urn:microsoft.com/office/officeart/2005/8/layout/cycle2"/>
    <dgm:cxn modelId="{9E37DD45-DEC5-E84D-A02F-EB0120E14167}" type="presOf" srcId="{663AACFE-5F56-414D-B988-C8282E51CBE6}" destId="{EE2FF163-1283-3D45-9533-5EAD27F08A65}" srcOrd="0" destOrd="0" presId="urn:microsoft.com/office/officeart/2005/8/layout/cycle2"/>
    <dgm:cxn modelId="{BF71B9ED-B393-AA4D-BE2C-526F5AD56B47}" srcId="{F0A87B49-514D-8947-B9E4-08DE289BDED4}" destId="{BC3D1619-70C7-2940-BF16-C9048C4559DA}" srcOrd="3" destOrd="0" parTransId="{AFD09C52-2815-6D4A-A1E8-F0B2DE4D1403}" sibTransId="{663AACFE-5F56-414D-B988-C8282E51CBE6}"/>
    <dgm:cxn modelId="{CB149764-1D62-2A4A-8A3A-71388FA0B6B1}" type="presOf" srcId="{E6FDD914-E698-3644-BECB-FCA86801B1A3}" destId="{892469F5-F214-764A-BD0D-C1482DFAF684}" srcOrd="1" destOrd="0" presId="urn:microsoft.com/office/officeart/2005/8/layout/cycle2"/>
    <dgm:cxn modelId="{EF4F5F7F-66D8-0C4B-BA49-E78F09F54DC2}" type="presOf" srcId="{31807F87-6E13-C741-9CA2-897DCC5B3F57}" destId="{D43CFC6B-BA71-8D4C-BB1C-AF8E3BA66E51}" srcOrd="0" destOrd="0" presId="urn:microsoft.com/office/officeart/2005/8/layout/cycle2"/>
    <dgm:cxn modelId="{D801D157-AAC5-824D-BA9C-F48C66A96ED9}" type="presOf" srcId="{010F13EA-AB0E-E145-AF08-99C56F624260}" destId="{87BFD8E9-495B-9A4B-9B98-E74B4A6ECB12}" srcOrd="1" destOrd="0" presId="urn:microsoft.com/office/officeart/2005/8/layout/cycle2"/>
    <dgm:cxn modelId="{971B9DA2-D94B-A14D-A060-613F36702A2D}" type="presOf" srcId="{B1308548-57E6-7545-81E7-88E7C9B80451}" destId="{97654B9A-7C77-3A41-9E8D-C40ACA2C9338}" srcOrd="0" destOrd="0" presId="urn:microsoft.com/office/officeart/2005/8/layout/cycle2"/>
    <dgm:cxn modelId="{69BBFE7F-E702-2B44-97B7-D27CCF820BD1}" type="presOf" srcId="{B7E6635C-3CA5-FC47-9703-E323906AC667}" destId="{C08C1340-26FF-FE4F-AF72-585E375D47A3}" srcOrd="0" destOrd="0" presId="urn:microsoft.com/office/officeart/2005/8/layout/cycle2"/>
    <dgm:cxn modelId="{1FA05360-A798-F545-A09A-BEA3082D7C0E}" type="presOf" srcId="{682A0EA1-F069-DE49-9842-49E2EDAD0B00}" destId="{9F18B489-22F7-0345-B821-8783AB067FF0}" srcOrd="1" destOrd="0" presId="urn:microsoft.com/office/officeart/2005/8/layout/cycle2"/>
    <dgm:cxn modelId="{2FA94FD9-2CC3-AF4F-98E0-AAF1EE4CE3E7}" type="presParOf" srcId="{C07B81B3-B163-534F-B313-82D4ABCF4938}" destId="{97654B9A-7C77-3A41-9E8D-C40ACA2C9338}" srcOrd="0" destOrd="0" presId="urn:microsoft.com/office/officeart/2005/8/layout/cycle2"/>
    <dgm:cxn modelId="{85398F67-64DF-4441-84D3-6E7B0F019F7C}" type="presParOf" srcId="{C07B81B3-B163-534F-B313-82D4ABCF4938}" destId="{FAB2D592-CD05-0245-92C1-EE2F6EAE72DA}" srcOrd="1" destOrd="0" presId="urn:microsoft.com/office/officeart/2005/8/layout/cycle2"/>
    <dgm:cxn modelId="{818029DF-558C-D542-A073-A395FC0393B9}" type="presParOf" srcId="{FAB2D592-CD05-0245-92C1-EE2F6EAE72DA}" destId="{892469F5-F214-764A-BD0D-C1482DFAF684}" srcOrd="0" destOrd="0" presId="urn:microsoft.com/office/officeart/2005/8/layout/cycle2"/>
    <dgm:cxn modelId="{42375090-8000-B146-9BE4-61990E842033}" type="presParOf" srcId="{C07B81B3-B163-534F-B313-82D4ABCF4938}" destId="{0E42FC44-F928-B749-A851-5CF3052F4E74}" srcOrd="2" destOrd="0" presId="urn:microsoft.com/office/officeart/2005/8/layout/cycle2"/>
    <dgm:cxn modelId="{90AB7C5E-6AE9-3144-827D-6847C976067D}" type="presParOf" srcId="{C07B81B3-B163-534F-B313-82D4ABCF4938}" destId="{AFB9FB2A-0F1A-674F-B13E-93A2820F7CB2}" srcOrd="3" destOrd="0" presId="urn:microsoft.com/office/officeart/2005/8/layout/cycle2"/>
    <dgm:cxn modelId="{764D6C84-5260-1845-8415-6BA3FB21EA04}" type="presParOf" srcId="{AFB9FB2A-0F1A-674F-B13E-93A2820F7CB2}" destId="{87BFD8E9-495B-9A4B-9B98-E74B4A6ECB12}" srcOrd="0" destOrd="0" presId="urn:microsoft.com/office/officeart/2005/8/layout/cycle2"/>
    <dgm:cxn modelId="{E85385A5-0903-CF4C-8B5C-CAE25F45A76E}" type="presParOf" srcId="{C07B81B3-B163-534F-B313-82D4ABCF4938}" destId="{D43CFC6B-BA71-8D4C-BB1C-AF8E3BA66E51}" srcOrd="4" destOrd="0" presId="urn:microsoft.com/office/officeart/2005/8/layout/cycle2"/>
    <dgm:cxn modelId="{8E94E0E5-F0D5-2A45-80C7-E5C45BE5839E}" type="presParOf" srcId="{C07B81B3-B163-534F-B313-82D4ABCF4938}" destId="{C08C1340-26FF-FE4F-AF72-585E375D47A3}" srcOrd="5" destOrd="0" presId="urn:microsoft.com/office/officeart/2005/8/layout/cycle2"/>
    <dgm:cxn modelId="{751838EE-F734-4F41-ADCA-A6B8C1FE6A37}" type="presParOf" srcId="{C08C1340-26FF-FE4F-AF72-585E375D47A3}" destId="{4D45320D-5E46-B44D-ABEC-C903600F4BC3}" srcOrd="0" destOrd="0" presId="urn:microsoft.com/office/officeart/2005/8/layout/cycle2"/>
    <dgm:cxn modelId="{AC7A17BB-5352-B440-93A1-6C74D4DB189E}" type="presParOf" srcId="{C07B81B3-B163-534F-B313-82D4ABCF4938}" destId="{4979C45F-17BF-5F48-B6F0-F8731FE73069}" srcOrd="6" destOrd="0" presId="urn:microsoft.com/office/officeart/2005/8/layout/cycle2"/>
    <dgm:cxn modelId="{770FCFA0-7546-BE4C-81B8-2219A09FF8E0}" type="presParOf" srcId="{C07B81B3-B163-534F-B313-82D4ABCF4938}" destId="{EE2FF163-1283-3D45-9533-5EAD27F08A65}" srcOrd="7" destOrd="0" presId="urn:microsoft.com/office/officeart/2005/8/layout/cycle2"/>
    <dgm:cxn modelId="{F1069EA0-13A7-3D4B-9B71-AB158488C81F}" type="presParOf" srcId="{EE2FF163-1283-3D45-9533-5EAD27F08A65}" destId="{B68A9362-5242-8E45-859E-D00C6666086E}" srcOrd="0" destOrd="0" presId="urn:microsoft.com/office/officeart/2005/8/layout/cycle2"/>
    <dgm:cxn modelId="{6CF0D0CF-AE6E-3445-B2FA-53A84FA9399C}" type="presParOf" srcId="{C07B81B3-B163-534F-B313-82D4ABCF4938}" destId="{A257D88F-0A80-D146-B3D5-593365090406}" srcOrd="8" destOrd="0" presId="urn:microsoft.com/office/officeart/2005/8/layout/cycle2"/>
    <dgm:cxn modelId="{43F5D5E7-3C30-2941-BDB4-F3FBDEFA63D7}" type="presParOf" srcId="{C07B81B3-B163-534F-B313-82D4ABCF4938}" destId="{9DB9CE0D-4667-A747-B365-87DD063E8DD7}" srcOrd="9" destOrd="0" presId="urn:microsoft.com/office/officeart/2005/8/layout/cycle2"/>
    <dgm:cxn modelId="{30FEFDB0-9794-8544-932C-46CE34DEFA00}" type="presParOf" srcId="{9DB9CE0D-4667-A747-B365-87DD063E8DD7}" destId="{9F18B489-22F7-0345-B821-8783AB067F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/>
      <dgm:spPr/>
      <dgm:t>
        <a:bodyPr/>
        <a:lstStyle/>
        <a:p>
          <a:r>
            <a:rPr lang="en-US" dirty="0" smtClean="0"/>
            <a:t>Producer</a:t>
          </a:r>
        </a:p>
        <a:p>
          <a:r>
            <a:rPr lang="en-US" dirty="0" smtClean="0"/>
            <a:t>Fern</a:t>
          </a:r>
          <a:endParaRPr lang="en-US" dirty="0"/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/>
      <dgm:spPr/>
      <dgm:t>
        <a:bodyPr/>
        <a:lstStyle/>
        <a:p>
          <a:r>
            <a:rPr lang="en-US" dirty="0" smtClean="0"/>
            <a:t>Carnivore</a:t>
          </a:r>
        </a:p>
        <a:p>
          <a:r>
            <a:rPr lang="en-US" dirty="0" smtClean="0"/>
            <a:t>fox</a:t>
          </a:r>
          <a:endParaRPr lang="en-US" dirty="0"/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/>
      <dgm:spPr/>
      <dgm:t>
        <a:bodyPr/>
        <a:lstStyle/>
        <a:p>
          <a:r>
            <a:rPr lang="en-US" dirty="0" smtClean="0"/>
            <a:t>Decomposer</a:t>
          </a:r>
        </a:p>
        <a:p>
          <a:r>
            <a:rPr lang="en-US" dirty="0" smtClean="0"/>
            <a:t>Mushrooms</a:t>
          </a:r>
        </a:p>
        <a:p>
          <a:endParaRPr lang="en-US" dirty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/>
      <dgm:spPr/>
      <dgm:t>
        <a:bodyPr/>
        <a:lstStyle/>
        <a:p>
          <a:r>
            <a:rPr lang="en-US" dirty="0" smtClean="0"/>
            <a:t>Herbivore</a:t>
          </a:r>
        </a:p>
        <a:p>
          <a:r>
            <a:rPr lang="en-US" dirty="0" smtClean="0"/>
            <a:t>Bunny</a:t>
          </a:r>
        </a:p>
        <a:p>
          <a:endParaRPr lang="en-US" dirty="0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AD9112BD-3E9A-E643-9424-01CB1B1C3BFA}">
      <dgm:prSet/>
      <dgm:spPr/>
      <dgm:t>
        <a:bodyPr/>
        <a:lstStyle/>
        <a:p>
          <a:r>
            <a:rPr lang="en-US" dirty="0" smtClean="0"/>
            <a:t>Carnivore</a:t>
          </a:r>
        </a:p>
        <a:p>
          <a:r>
            <a:rPr lang="en-US" dirty="0" smtClean="0"/>
            <a:t>bear</a:t>
          </a:r>
          <a:endParaRPr lang="en-US" dirty="0"/>
        </a:p>
      </dgm:t>
    </dgm:pt>
    <dgm:pt modelId="{51405BD5-F090-BC4F-A51C-D3A3EB1FA6E7}" type="parTrans" cxnId="{477FC15C-45EB-AC4E-98BB-0F24C57C7BD1}">
      <dgm:prSet/>
      <dgm:spPr/>
      <dgm:t>
        <a:bodyPr/>
        <a:lstStyle/>
        <a:p>
          <a:endParaRPr lang="en-US"/>
        </a:p>
      </dgm:t>
    </dgm:pt>
    <dgm:pt modelId="{8B00979D-8DC3-BA44-8852-98E247C1D283}" type="sibTrans" cxnId="{477FC15C-45EB-AC4E-98BB-0F24C57C7BD1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5" custRadScaleRad="100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A5744F1-90FE-BA42-8837-479F26AD8901}" type="pres">
      <dgm:prSet presAssocID="{AD9112BD-3E9A-E643-9424-01CB1B1C3BFA}" presName="node" presStyleLbl="node1" presStyleIdx="3" presStyleCnt="5" custRadScaleRad="106828" custRadScaleInc="9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1200E-57BF-DD48-B36D-7FD739CB1FD2}" type="pres">
      <dgm:prSet presAssocID="{8B00979D-8DC3-BA44-8852-98E247C1D28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7FC5FE4-255F-8846-A5C3-DAA1CEE67990}" type="pres">
      <dgm:prSet presAssocID="{8B00979D-8DC3-BA44-8852-98E247C1D28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6CE8054-F9CC-984A-9B7F-C7B7F1D103E1}" type="presOf" srcId="{F0A87B49-514D-8947-B9E4-08DE289BDED4}" destId="{C07B81B3-B163-534F-B313-82D4ABCF4938}" srcOrd="0" destOrd="0" presId="urn:microsoft.com/office/officeart/2005/8/layout/cycle2"/>
    <dgm:cxn modelId="{79AC00B9-CFC1-0144-BAFA-5AFDDF088326}" type="presOf" srcId="{8B00979D-8DC3-BA44-8852-98E247C1D283}" destId="{E3E1200E-57BF-DD48-B36D-7FD739CB1FD2}" srcOrd="0" destOrd="0" presId="urn:microsoft.com/office/officeart/2005/8/layout/cycle2"/>
    <dgm:cxn modelId="{3FAEE4EA-F7B3-B346-B150-EF00AF0EC3A0}" type="presOf" srcId="{010F13EA-AB0E-E145-AF08-99C56F624260}" destId="{AFB9FB2A-0F1A-674F-B13E-93A2820F7CB2}" srcOrd="0" destOrd="0" presId="urn:microsoft.com/office/officeart/2005/8/layout/cycle2"/>
    <dgm:cxn modelId="{89D12E99-5BD0-4443-B5D8-905FE2DA0C39}" srcId="{F0A87B49-514D-8947-B9E4-08DE289BDED4}" destId="{FAF98ADA-3322-994F-8B51-F4F7FB15AD4B}" srcOrd="4" destOrd="0" parTransId="{70FC6DA7-232E-5B40-8660-C2E0F7E0D391}" sibTransId="{682A0EA1-F069-DE49-9842-49E2EDAD0B00}"/>
    <dgm:cxn modelId="{ADD9A043-39A8-AD4C-9F0B-E7069E78BD4B}" type="presOf" srcId="{A12D7DD5-3A4B-7348-B7F1-03666C6CA1E6}" destId="{0E42FC44-F928-B749-A851-5CF3052F4E74}" srcOrd="0" destOrd="0" presId="urn:microsoft.com/office/officeart/2005/8/layout/cycle2"/>
    <dgm:cxn modelId="{5B556A9C-5B20-6840-B586-7223A4E3EBB1}" type="presOf" srcId="{682A0EA1-F069-DE49-9842-49E2EDAD0B00}" destId="{9F18B489-22F7-0345-B821-8783AB067FF0}" srcOrd="1" destOrd="0" presId="urn:microsoft.com/office/officeart/2005/8/layout/cycle2"/>
    <dgm:cxn modelId="{2B6B4CA0-D1EE-B04B-B7B9-77EA1FEB2599}" type="presOf" srcId="{B1308548-57E6-7545-81E7-88E7C9B80451}" destId="{97654B9A-7C77-3A41-9E8D-C40ACA2C9338}" srcOrd="0" destOrd="0" presId="urn:microsoft.com/office/officeart/2005/8/layout/cycle2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02DCF7BD-768E-8C4E-98EC-2A5CDAA2D42E}" type="presOf" srcId="{FAF98ADA-3322-994F-8B51-F4F7FB15AD4B}" destId="{A257D88F-0A80-D146-B3D5-593365090406}" srcOrd="0" destOrd="0" presId="urn:microsoft.com/office/officeart/2005/8/layout/cycle2"/>
    <dgm:cxn modelId="{7D6DF0CD-E910-1F49-A72D-0445E7F1561A}" type="presOf" srcId="{BC3D1619-70C7-2940-BF16-C9048C4559DA}" destId="{4979C45F-17BF-5F48-B6F0-F8731FE73069}" srcOrd="0" destOrd="0" presId="urn:microsoft.com/office/officeart/2005/8/layout/cycle2"/>
    <dgm:cxn modelId="{D7660A52-222C-5C40-91A4-A77E7DF4639F}" type="presOf" srcId="{663AACFE-5F56-414D-B988-C8282E51CBE6}" destId="{B68A9362-5242-8E45-859E-D00C6666086E}" srcOrd="1" destOrd="0" presId="urn:microsoft.com/office/officeart/2005/8/layout/cycle2"/>
    <dgm:cxn modelId="{477FC15C-45EB-AC4E-98BB-0F24C57C7BD1}" srcId="{F0A87B49-514D-8947-B9E4-08DE289BDED4}" destId="{AD9112BD-3E9A-E643-9424-01CB1B1C3BFA}" srcOrd="3" destOrd="0" parTransId="{51405BD5-F090-BC4F-A51C-D3A3EB1FA6E7}" sibTransId="{8B00979D-8DC3-BA44-8852-98E247C1D283}"/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9DC63AAC-2AC5-9246-B680-5E5A3AF51298}" type="presOf" srcId="{010F13EA-AB0E-E145-AF08-99C56F624260}" destId="{87BFD8E9-495B-9A4B-9B98-E74B4A6ECB12}" srcOrd="1" destOrd="0" presId="urn:microsoft.com/office/officeart/2005/8/layout/cycle2"/>
    <dgm:cxn modelId="{BF71B9ED-B393-AA4D-BE2C-526F5AD56B47}" srcId="{F0A87B49-514D-8947-B9E4-08DE289BDED4}" destId="{BC3D1619-70C7-2940-BF16-C9048C4559DA}" srcOrd="2" destOrd="0" parTransId="{AFD09C52-2815-6D4A-A1E8-F0B2DE4D1403}" sibTransId="{663AACFE-5F56-414D-B988-C8282E51CBE6}"/>
    <dgm:cxn modelId="{1B57B741-4F10-7044-B4DF-70671582BF79}" type="presOf" srcId="{E6FDD914-E698-3644-BECB-FCA86801B1A3}" destId="{892469F5-F214-764A-BD0D-C1482DFAF684}" srcOrd="1" destOrd="0" presId="urn:microsoft.com/office/officeart/2005/8/layout/cycle2"/>
    <dgm:cxn modelId="{05F96B07-F1A9-8C48-91A8-21ED4F688638}" type="presOf" srcId="{E6FDD914-E698-3644-BECB-FCA86801B1A3}" destId="{FAB2D592-CD05-0245-92C1-EE2F6EAE72DA}" srcOrd="0" destOrd="0" presId="urn:microsoft.com/office/officeart/2005/8/layout/cycle2"/>
    <dgm:cxn modelId="{98018377-5830-F04E-88AA-111762EF8BFA}" type="presOf" srcId="{682A0EA1-F069-DE49-9842-49E2EDAD0B00}" destId="{9DB9CE0D-4667-A747-B365-87DD063E8DD7}" srcOrd="0" destOrd="0" presId="urn:microsoft.com/office/officeart/2005/8/layout/cycle2"/>
    <dgm:cxn modelId="{996BD926-C4A6-9B4E-A4A2-BFF7975C3FEE}" type="presOf" srcId="{663AACFE-5F56-414D-B988-C8282E51CBE6}" destId="{EE2FF163-1283-3D45-9533-5EAD27F08A65}" srcOrd="0" destOrd="0" presId="urn:microsoft.com/office/officeart/2005/8/layout/cycle2"/>
    <dgm:cxn modelId="{2E17563A-5739-0647-A921-361F01702107}" type="presOf" srcId="{AD9112BD-3E9A-E643-9424-01CB1B1C3BFA}" destId="{EA5744F1-90FE-BA42-8837-479F26AD8901}" srcOrd="0" destOrd="0" presId="urn:microsoft.com/office/officeart/2005/8/layout/cycle2"/>
    <dgm:cxn modelId="{4F2F71D0-2175-1A4A-882C-B0022415738F}" type="presOf" srcId="{8B00979D-8DC3-BA44-8852-98E247C1D283}" destId="{37FC5FE4-255F-8846-A5C3-DAA1CEE67990}" srcOrd="1" destOrd="0" presId="urn:microsoft.com/office/officeart/2005/8/layout/cycle2"/>
    <dgm:cxn modelId="{8D28F8B9-35B0-7148-BE04-B6B527663AF1}" type="presParOf" srcId="{C07B81B3-B163-534F-B313-82D4ABCF4938}" destId="{97654B9A-7C77-3A41-9E8D-C40ACA2C9338}" srcOrd="0" destOrd="0" presId="urn:microsoft.com/office/officeart/2005/8/layout/cycle2"/>
    <dgm:cxn modelId="{CEDACDC4-84ED-A54E-B24D-2508413922EF}" type="presParOf" srcId="{C07B81B3-B163-534F-B313-82D4ABCF4938}" destId="{FAB2D592-CD05-0245-92C1-EE2F6EAE72DA}" srcOrd="1" destOrd="0" presId="urn:microsoft.com/office/officeart/2005/8/layout/cycle2"/>
    <dgm:cxn modelId="{1629C8CC-9378-3D41-BED3-6D0C88FED855}" type="presParOf" srcId="{FAB2D592-CD05-0245-92C1-EE2F6EAE72DA}" destId="{892469F5-F214-764A-BD0D-C1482DFAF684}" srcOrd="0" destOrd="0" presId="urn:microsoft.com/office/officeart/2005/8/layout/cycle2"/>
    <dgm:cxn modelId="{9EADFF1C-CD55-E74A-845C-81F991C1D372}" type="presParOf" srcId="{C07B81B3-B163-534F-B313-82D4ABCF4938}" destId="{0E42FC44-F928-B749-A851-5CF3052F4E74}" srcOrd="2" destOrd="0" presId="urn:microsoft.com/office/officeart/2005/8/layout/cycle2"/>
    <dgm:cxn modelId="{89A08920-83AA-984F-8B2F-1B61309BDCF9}" type="presParOf" srcId="{C07B81B3-B163-534F-B313-82D4ABCF4938}" destId="{AFB9FB2A-0F1A-674F-B13E-93A2820F7CB2}" srcOrd="3" destOrd="0" presId="urn:microsoft.com/office/officeart/2005/8/layout/cycle2"/>
    <dgm:cxn modelId="{911DED24-BE8B-FA48-A548-CF8942B03ABA}" type="presParOf" srcId="{AFB9FB2A-0F1A-674F-B13E-93A2820F7CB2}" destId="{87BFD8E9-495B-9A4B-9B98-E74B4A6ECB12}" srcOrd="0" destOrd="0" presId="urn:microsoft.com/office/officeart/2005/8/layout/cycle2"/>
    <dgm:cxn modelId="{9DB7E1CC-9394-AE46-A5B7-16148312B1C4}" type="presParOf" srcId="{C07B81B3-B163-534F-B313-82D4ABCF4938}" destId="{4979C45F-17BF-5F48-B6F0-F8731FE73069}" srcOrd="4" destOrd="0" presId="urn:microsoft.com/office/officeart/2005/8/layout/cycle2"/>
    <dgm:cxn modelId="{C4A96AE5-C622-0546-9C86-D5CD886C6144}" type="presParOf" srcId="{C07B81B3-B163-534F-B313-82D4ABCF4938}" destId="{EE2FF163-1283-3D45-9533-5EAD27F08A65}" srcOrd="5" destOrd="0" presId="urn:microsoft.com/office/officeart/2005/8/layout/cycle2"/>
    <dgm:cxn modelId="{DF8A240D-1D39-5D46-B555-5965045869DB}" type="presParOf" srcId="{EE2FF163-1283-3D45-9533-5EAD27F08A65}" destId="{B68A9362-5242-8E45-859E-D00C6666086E}" srcOrd="0" destOrd="0" presId="urn:microsoft.com/office/officeart/2005/8/layout/cycle2"/>
    <dgm:cxn modelId="{391CCB6E-309C-9642-ACB7-91C006160489}" type="presParOf" srcId="{C07B81B3-B163-534F-B313-82D4ABCF4938}" destId="{EA5744F1-90FE-BA42-8837-479F26AD8901}" srcOrd="6" destOrd="0" presId="urn:microsoft.com/office/officeart/2005/8/layout/cycle2"/>
    <dgm:cxn modelId="{79B67C9E-3CC9-404F-B8A8-97C4C5225CA9}" type="presParOf" srcId="{C07B81B3-B163-534F-B313-82D4ABCF4938}" destId="{E3E1200E-57BF-DD48-B36D-7FD739CB1FD2}" srcOrd="7" destOrd="0" presId="urn:microsoft.com/office/officeart/2005/8/layout/cycle2"/>
    <dgm:cxn modelId="{7B4FF1AC-CB69-D849-A562-4EB1413CA333}" type="presParOf" srcId="{E3E1200E-57BF-DD48-B36D-7FD739CB1FD2}" destId="{37FC5FE4-255F-8846-A5C3-DAA1CEE67990}" srcOrd="0" destOrd="0" presId="urn:microsoft.com/office/officeart/2005/8/layout/cycle2"/>
    <dgm:cxn modelId="{87805AFA-6D13-1841-B623-43B7246901E4}" type="presParOf" srcId="{C07B81B3-B163-534F-B313-82D4ABCF4938}" destId="{A257D88F-0A80-D146-B3D5-593365090406}" srcOrd="8" destOrd="0" presId="urn:microsoft.com/office/officeart/2005/8/layout/cycle2"/>
    <dgm:cxn modelId="{6B01DD03-13AA-164F-878A-47AB426048D5}" type="presParOf" srcId="{C07B81B3-B163-534F-B313-82D4ABCF4938}" destId="{9DB9CE0D-4667-A747-B365-87DD063E8DD7}" srcOrd="9" destOrd="0" presId="urn:microsoft.com/office/officeart/2005/8/layout/cycle2"/>
    <dgm:cxn modelId="{65E514D7-EB56-2446-9B3C-353106AB1D8A}" type="presParOf" srcId="{9DB9CE0D-4667-A747-B365-87DD063E8DD7}" destId="{9F18B489-22F7-0345-B821-8783AB067F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/>
      <dgm:spPr/>
      <dgm:t>
        <a:bodyPr/>
        <a:lstStyle/>
        <a:p>
          <a:r>
            <a:rPr lang="en-US" dirty="0" smtClean="0"/>
            <a:t>Producer Phytoplankton</a:t>
          </a:r>
          <a:endParaRPr lang="en-US" dirty="0"/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 custT="1"/>
      <dgm:spPr/>
      <dgm:t>
        <a:bodyPr/>
        <a:lstStyle/>
        <a:p>
          <a:r>
            <a:rPr lang="en-US" sz="1000" dirty="0" smtClean="0"/>
            <a:t>Herbivore Fish </a:t>
          </a:r>
          <a:endParaRPr lang="en-US" sz="1000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 custT="1"/>
      <dgm:spPr/>
      <dgm:t>
        <a:bodyPr/>
        <a:lstStyle/>
        <a:p>
          <a:r>
            <a:rPr lang="en-US" sz="1000" dirty="0" smtClean="0"/>
            <a:t> seal</a:t>
          </a:r>
          <a:endParaRPr lang="en-US" sz="1000" dirty="0"/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 custT="1"/>
      <dgm:spPr/>
      <dgm:t>
        <a:bodyPr/>
        <a:lstStyle/>
        <a:p>
          <a:r>
            <a:rPr lang="en-US" sz="1000" dirty="0" smtClean="0"/>
            <a:t>algae</a:t>
          </a:r>
          <a:endParaRPr lang="en-US" sz="1000" dirty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358C4C92-2AF1-0149-8226-605859DBC62E}">
      <dgm:prSet custT="1"/>
      <dgm:spPr/>
      <dgm:t>
        <a:bodyPr/>
        <a:lstStyle/>
        <a:p>
          <a:r>
            <a:rPr lang="en-US" sz="1000" dirty="0" smtClean="0"/>
            <a:t>shark</a:t>
          </a:r>
          <a:endParaRPr lang="en-US" sz="1000" dirty="0"/>
        </a:p>
      </dgm:t>
    </dgm:pt>
    <dgm:pt modelId="{8F5C3DF9-6065-9C4C-8878-E376085A200D}" type="parTrans" cxnId="{DA8AD7C8-D7B3-F540-AD4E-A1FA9A9D8647}">
      <dgm:prSet/>
      <dgm:spPr/>
      <dgm:t>
        <a:bodyPr/>
        <a:lstStyle/>
        <a:p>
          <a:endParaRPr lang="en-US"/>
        </a:p>
      </dgm:t>
    </dgm:pt>
    <dgm:pt modelId="{5B435B85-D9D3-1244-B5DA-EBCE605C6BD4}" type="sibTrans" cxnId="{DA8AD7C8-D7B3-F540-AD4E-A1FA9A9D8647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5" custRadScaleRad="109264" custRadScaleInc="15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5" custRadScaleRad="100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2" presStyleCnt="5" custRadScaleRad="98632" custRadScaleInc="1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F177CF1-DF00-484A-B890-1C1E86DBB9D7}" type="pres">
      <dgm:prSet presAssocID="{358C4C92-2AF1-0149-8226-605859DBC62E}" presName="node" presStyleLbl="node1" presStyleIdx="3" presStyleCnt="5" custRadScaleRad="146577" custRadScaleInc="57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E1286-B655-D149-A0B0-118F401D8342}" type="pres">
      <dgm:prSet presAssocID="{5B435B85-D9D3-1244-B5DA-EBCE605C6BD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19DBF78-757F-584E-A669-573DE0CC4BE5}" type="pres">
      <dgm:prSet presAssocID="{5B435B85-D9D3-1244-B5DA-EBCE605C6BD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B1F6A2C7-C02C-8E44-A5EF-33819C859DF5}" type="presOf" srcId="{E6FDD914-E698-3644-BECB-FCA86801B1A3}" destId="{FAB2D592-CD05-0245-92C1-EE2F6EAE72DA}" srcOrd="0" destOrd="0" presId="urn:microsoft.com/office/officeart/2005/8/layout/cycle2"/>
    <dgm:cxn modelId="{6B702D4A-94EF-B842-AA5B-62DC76250E05}" type="presOf" srcId="{682A0EA1-F069-DE49-9842-49E2EDAD0B00}" destId="{9DB9CE0D-4667-A747-B365-87DD063E8DD7}" srcOrd="0" destOrd="0" presId="urn:microsoft.com/office/officeart/2005/8/layout/cycle2"/>
    <dgm:cxn modelId="{2E4C398E-360B-D74C-A789-8260C4441C45}" type="presOf" srcId="{B1308548-57E6-7545-81E7-88E7C9B80451}" destId="{97654B9A-7C77-3A41-9E8D-C40ACA2C9338}" srcOrd="0" destOrd="0" presId="urn:microsoft.com/office/officeart/2005/8/layout/cycle2"/>
    <dgm:cxn modelId="{10DD2916-9B9E-B746-8B5F-F29234A5BF89}" type="presOf" srcId="{5B435B85-D9D3-1244-B5DA-EBCE605C6BD4}" destId="{519DBF78-757F-584E-A669-573DE0CC4BE5}" srcOrd="1" destOrd="0" presId="urn:microsoft.com/office/officeart/2005/8/layout/cycle2"/>
    <dgm:cxn modelId="{6B7AB432-995D-274A-B5E1-62395D31230E}" type="presOf" srcId="{FAF98ADA-3322-994F-8B51-F4F7FB15AD4B}" destId="{A257D88F-0A80-D146-B3D5-593365090406}" srcOrd="0" destOrd="0" presId="urn:microsoft.com/office/officeart/2005/8/layout/cycle2"/>
    <dgm:cxn modelId="{701AE1DD-3B3E-1146-8463-535BBF8777C1}" type="presOf" srcId="{5B435B85-D9D3-1244-B5DA-EBCE605C6BD4}" destId="{6B5E1286-B655-D149-A0B0-118F401D8342}" srcOrd="0" destOrd="0" presId="urn:microsoft.com/office/officeart/2005/8/layout/cycle2"/>
    <dgm:cxn modelId="{99679709-F51F-304B-9C93-9665F4A3CD36}" type="presOf" srcId="{663AACFE-5F56-414D-B988-C8282E51CBE6}" destId="{EE2FF163-1283-3D45-9533-5EAD27F08A65}" srcOrd="0" destOrd="0" presId="urn:microsoft.com/office/officeart/2005/8/layout/cycle2"/>
    <dgm:cxn modelId="{89D12E99-5BD0-4443-B5D8-905FE2DA0C39}" srcId="{F0A87B49-514D-8947-B9E4-08DE289BDED4}" destId="{FAF98ADA-3322-994F-8B51-F4F7FB15AD4B}" srcOrd="4" destOrd="0" parTransId="{70FC6DA7-232E-5B40-8660-C2E0F7E0D391}" sibTransId="{682A0EA1-F069-DE49-9842-49E2EDAD0B00}"/>
    <dgm:cxn modelId="{0DACA976-EE18-8E40-BDC2-75E69916202E}" type="presOf" srcId="{A12D7DD5-3A4B-7348-B7F1-03666C6CA1E6}" destId="{0E42FC44-F928-B749-A851-5CF3052F4E74}" srcOrd="0" destOrd="0" presId="urn:microsoft.com/office/officeart/2005/8/layout/cycle2"/>
    <dgm:cxn modelId="{3C8FB171-B4F5-004D-AA3E-E3A15AB39665}" type="presOf" srcId="{358C4C92-2AF1-0149-8226-605859DBC62E}" destId="{7F177CF1-DF00-484A-B890-1C1E86DBB9D7}" srcOrd="0" destOrd="0" presId="urn:microsoft.com/office/officeart/2005/8/layout/cycle2"/>
    <dgm:cxn modelId="{0DBF190F-15F1-364E-A57C-EF79FD477107}" type="presOf" srcId="{F0A87B49-514D-8947-B9E4-08DE289BDED4}" destId="{C07B81B3-B163-534F-B313-82D4ABCF4938}" srcOrd="0" destOrd="0" presId="urn:microsoft.com/office/officeart/2005/8/layout/cycle2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6E5BB3A9-26C4-5F43-A8A9-335345E2E15B}" type="presOf" srcId="{682A0EA1-F069-DE49-9842-49E2EDAD0B00}" destId="{9F18B489-22F7-0345-B821-8783AB067FF0}" srcOrd="1" destOrd="0" presId="urn:microsoft.com/office/officeart/2005/8/layout/cycle2"/>
    <dgm:cxn modelId="{2003CF52-726A-6848-8C49-5A615562F941}" type="presOf" srcId="{BC3D1619-70C7-2940-BF16-C9048C4559DA}" destId="{4979C45F-17BF-5F48-B6F0-F8731FE73069}" srcOrd="0" destOrd="0" presId="urn:microsoft.com/office/officeart/2005/8/layout/cycle2"/>
    <dgm:cxn modelId="{47366DFE-FB54-2446-9FA9-E48367C28709}" type="presOf" srcId="{010F13EA-AB0E-E145-AF08-99C56F624260}" destId="{87BFD8E9-495B-9A4B-9B98-E74B4A6ECB12}" srcOrd="1" destOrd="0" presId="urn:microsoft.com/office/officeart/2005/8/layout/cycle2"/>
    <dgm:cxn modelId="{CB06728A-3FF4-4548-9027-17D6216CA6BE}" type="presOf" srcId="{010F13EA-AB0E-E145-AF08-99C56F624260}" destId="{AFB9FB2A-0F1A-674F-B13E-93A2820F7CB2}" srcOrd="0" destOrd="0" presId="urn:microsoft.com/office/officeart/2005/8/layout/cycle2"/>
    <dgm:cxn modelId="{8ED59940-3399-714C-87DF-3652CFA9FFE2}" type="presOf" srcId="{663AACFE-5F56-414D-B988-C8282E51CBE6}" destId="{B68A9362-5242-8E45-859E-D00C6666086E}" srcOrd="1" destOrd="0" presId="urn:microsoft.com/office/officeart/2005/8/layout/cycle2"/>
    <dgm:cxn modelId="{BF71B9ED-B393-AA4D-BE2C-526F5AD56B47}" srcId="{F0A87B49-514D-8947-B9E4-08DE289BDED4}" destId="{BC3D1619-70C7-2940-BF16-C9048C4559DA}" srcOrd="2" destOrd="0" parTransId="{AFD09C52-2815-6D4A-A1E8-F0B2DE4D1403}" sibTransId="{663AACFE-5F56-414D-B988-C8282E51CBE6}"/>
    <dgm:cxn modelId="{DA8AD7C8-D7B3-F540-AD4E-A1FA9A9D8647}" srcId="{F0A87B49-514D-8947-B9E4-08DE289BDED4}" destId="{358C4C92-2AF1-0149-8226-605859DBC62E}" srcOrd="3" destOrd="0" parTransId="{8F5C3DF9-6065-9C4C-8878-E376085A200D}" sibTransId="{5B435B85-D9D3-1244-B5DA-EBCE605C6BD4}"/>
    <dgm:cxn modelId="{E529A236-1C33-6249-A935-31B8CCFC215E}" type="presOf" srcId="{E6FDD914-E698-3644-BECB-FCA86801B1A3}" destId="{892469F5-F214-764A-BD0D-C1482DFAF684}" srcOrd="1" destOrd="0" presId="urn:microsoft.com/office/officeart/2005/8/layout/cycle2"/>
    <dgm:cxn modelId="{898FF01E-B331-C347-BAE2-2B77C1D6F6C4}" type="presParOf" srcId="{C07B81B3-B163-534F-B313-82D4ABCF4938}" destId="{97654B9A-7C77-3A41-9E8D-C40ACA2C9338}" srcOrd="0" destOrd="0" presId="urn:microsoft.com/office/officeart/2005/8/layout/cycle2"/>
    <dgm:cxn modelId="{52CA071B-87E5-0B42-821E-C9E7F3EFF917}" type="presParOf" srcId="{C07B81B3-B163-534F-B313-82D4ABCF4938}" destId="{FAB2D592-CD05-0245-92C1-EE2F6EAE72DA}" srcOrd="1" destOrd="0" presId="urn:microsoft.com/office/officeart/2005/8/layout/cycle2"/>
    <dgm:cxn modelId="{1142C89C-CF10-1D4C-A802-D7769A9314F1}" type="presParOf" srcId="{FAB2D592-CD05-0245-92C1-EE2F6EAE72DA}" destId="{892469F5-F214-764A-BD0D-C1482DFAF684}" srcOrd="0" destOrd="0" presId="urn:microsoft.com/office/officeart/2005/8/layout/cycle2"/>
    <dgm:cxn modelId="{25CFFDE4-E393-6C48-AA3B-826609154226}" type="presParOf" srcId="{C07B81B3-B163-534F-B313-82D4ABCF4938}" destId="{0E42FC44-F928-B749-A851-5CF3052F4E74}" srcOrd="2" destOrd="0" presId="urn:microsoft.com/office/officeart/2005/8/layout/cycle2"/>
    <dgm:cxn modelId="{5041961C-97DA-7F48-9BFB-58CE91FDA0A0}" type="presParOf" srcId="{C07B81B3-B163-534F-B313-82D4ABCF4938}" destId="{AFB9FB2A-0F1A-674F-B13E-93A2820F7CB2}" srcOrd="3" destOrd="0" presId="urn:microsoft.com/office/officeart/2005/8/layout/cycle2"/>
    <dgm:cxn modelId="{3CFD2EEC-2FAE-634A-8EC5-54BBBFA4DE0A}" type="presParOf" srcId="{AFB9FB2A-0F1A-674F-B13E-93A2820F7CB2}" destId="{87BFD8E9-495B-9A4B-9B98-E74B4A6ECB12}" srcOrd="0" destOrd="0" presId="urn:microsoft.com/office/officeart/2005/8/layout/cycle2"/>
    <dgm:cxn modelId="{586990C3-C298-4743-88F2-97ADBB996460}" type="presParOf" srcId="{C07B81B3-B163-534F-B313-82D4ABCF4938}" destId="{4979C45F-17BF-5F48-B6F0-F8731FE73069}" srcOrd="4" destOrd="0" presId="urn:microsoft.com/office/officeart/2005/8/layout/cycle2"/>
    <dgm:cxn modelId="{698F1AA2-57EE-4148-A804-73F8B6B3B3F2}" type="presParOf" srcId="{C07B81B3-B163-534F-B313-82D4ABCF4938}" destId="{EE2FF163-1283-3D45-9533-5EAD27F08A65}" srcOrd="5" destOrd="0" presId="urn:microsoft.com/office/officeart/2005/8/layout/cycle2"/>
    <dgm:cxn modelId="{64FBB8D2-4F4C-044C-B627-135DA1C3EBBA}" type="presParOf" srcId="{EE2FF163-1283-3D45-9533-5EAD27F08A65}" destId="{B68A9362-5242-8E45-859E-D00C6666086E}" srcOrd="0" destOrd="0" presId="urn:microsoft.com/office/officeart/2005/8/layout/cycle2"/>
    <dgm:cxn modelId="{A5417DFE-8445-5846-9C3B-720D0B26D2E7}" type="presParOf" srcId="{C07B81B3-B163-534F-B313-82D4ABCF4938}" destId="{7F177CF1-DF00-484A-B890-1C1E86DBB9D7}" srcOrd="6" destOrd="0" presId="urn:microsoft.com/office/officeart/2005/8/layout/cycle2"/>
    <dgm:cxn modelId="{A15F3055-CB5A-1B4B-A164-7BD6A2721B3E}" type="presParOf" srcId="{C07B81B3-B163-534F-B313-82D4ABCF4938}" destId="{6B5E1286-B655-D149-A0B0-118F401D8342}" srcOrd="7" destOrd="0" presId="urn:microsoft.com/office/officeart/2005/8/layout/cycle2"/>
    <dgm:cxn modelId="{F5DFF48D-00F7-D040-80C7-3E879299F8EC}" type="presParOf" srcId="{6B5E1286-B655-D149-A0B0-118F401D8342}" destId="{519DBF78-757F-584E-A669-573DE0CC4BE5}" srcOrd="0" destOrd="0" presId="urn:microsoft.com/office/officeart/2005/8/layout/cycle2"/>
    <dgm:cxn modelId="{D21397F9-0B09-C849-8841-7AF93F3AA6FE}" type="presParOf" srcId="{C07B81B3-B163-534F-B313-82D4ABCF4938}" destId="{A257D88F-0A80-D146-B3D5-593365090406}" srcOrd="8" destOrd="0" presId="urn:microsoft.com/office/officeart/2005/8/layout/cycle2"/>
    <dgm:cxn modelId="{FACB7EB3-9874-4641-B2C5-B299B396F805}" type="presParOf" srcId="{C07B81B3-B163-534F-B313-82D4ABCF4938}" destId="{9DB9CE0D-4667-A747-B365-87DD063E8DD7}" srcOrd="9" destOrd="0" presId="urn:microsoft.com/office/officeart/2005/8/layout/cycle2"/>
    <dgm:cxn modelId="{7AF63FC8-09A6-8746-A029-59632B97F802}" type="presParOf" srcId="{9DB9CE0D-4667-A747-B365-87DD063E8DD7}" destId="{9F18B489-22F7-0345-B821-8783AB067F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/>
      <dgm:spPr/>
      <dgm:t>
        <a:bodyPr/>
        <a:lstStyle/>
        <a:p>
          <a:r>
            <a:rPr lang="en-US" dirty="0" smtClean="0"/>
            <a:t>Producer Algae </a:t>
          </a:r>
          <a:endParaRPr lang="en-US" dirty="0"/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/>
      <dgm:spPr/>
      <dgm:t>
        <a:bodyPr/>
        <a:lstStyle/>
        <a:p>
          <a:r>
            <a:rPr lang="en-US" dirty="0" smtClean="0"/>
            <a:t>Herbivore Tadpoles</a:t>
          </a:r>
          <a:endParaRPr lang="en-US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/>
      <dgm:spPr/>
      <dgm:t>
        <a:bodyPr/>
        <a:lstStyle/>
        <a:p>
          <a:r>
            <a:rPr lang="en-US" dirty="0" smtClean="0"/>
            <a:t>Carnivore Alligator</a:t>
          </a:r>
          <a:endParaRPr lang="en-US" dirty="0"/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DD591EC3-037B-A043-BBBC-57BD4853FEA9}">
      <dgm:prSet/>
      <dgm:spPr/>
      <dgm:t>
        <a:bodyPr/>
        <a:lstStyle/>
        <a:p>
          <a:r>
            <a:rPr lang="en-US" dirty="0" smtClean="0"/>
            <a:t>Carnivore Fish</a:t>
          </a:r>
          <a:endParaRPr lang="en-US" dirty="0"/>
        </a:p>
      </dgm:t>
    </dgm:pt>
    <dgm:pt modelId="{2F145856-5143-0045-B685-37729E0C1160}" type="parTrans" cxnId="{AB34C0C7-5B0B-774E-B13B-167E7188EB49}">
      <dgm:prSet/>
      <dgm:spPr/>
    </dgm:pt>
    <dgm:pt modelId="{FB1F6CE4-0AFC-E54C-89D0-BC5BE6577EAD}" type="sibTrans" cxnId="{AB34C0C7-5B0B-774E-B13B-167E7188EB49}">
      <dgm:prSet/>
      <dgm:spPr/>
      <dgm:t>
        <a:bodyPr/>
        <a:lstStyle/>
        <a:p>
          <a:endParaRPr lang="en-US" dirty="0"/>
        </a:p>
      </dgm:t>
    </dgm:pt>
    <dgm:pt modelId="{7EE6C5E4-DE4C-2041-B968-B0E7875AD549}">
      <dgm:prSet/>
      <dgm:spPr/>
      <dgm:t>
        <a:bodyPr/>
        <a:lstStyle/>
        <a:p>
          <a:r>
            <a:rPr lang="en-US" dirty="0" smtClean="0"/>
            <a:t>Decomposer Bacteria</a:t>
          </a:r>
          <a:endParaRPr lang="en-US" dirty="0"/>
        </a:p>
      </dgm:t>
    </dgm:pt>
    <dgm:pt modelId="{E73C846C-EFFD-6240-8047-CEBABE62EEA9}" type="parTrans" cxnId="{3F3F145F-2E53-C340-B8B6-08593D8B796D}">
      <dgm:prSet/>
      <dgm:spPr/>
    </dgm:pt>
    <dgm:pt modelId="{8A9F0F3B-D716-5B42-8DFE-2134694EC0BC}" type="sibTrans" cxnId="{3F3F145F-2E53-C340-B8B6-08593D8B796D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5" custRadScaleRad="100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9551CFF-8797-E14E-BCCE-A78BD135E35E}" type="pres">
      <dgm:prSet presAssocID="{DD591EC3-037B-A043-BBBC-57BD4853FEA9}" presName="node" presStyleLbl="node1" presStyleIdx="2" presStyleCnt="5" custRadScaleRad="101775" custRadScaleInc="2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B1BA3-6ADA-6A41-9272-65F32FB09DBB}" type="pres">
      <dgm:prSet presAssocID="{FB1F6CE4-0AFC-E54C-89D0-BC5BE6577EA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0344358-5E95-0A4B-911A-0E105B98F089}" type="pres">
      <dgm:prSet presAssocID="{FB1F6CE4-0AFC-E54C-89D0-BC5BE6577EA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6DE3E82-5CBB-924A-B22F-63B99D9EF473}" type="pres">
      <dgm:prSet presAssocID="{7EE6C5E4-DE4C-2041-B968-B0E7875AD5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3BDA8-245C-F749-B570-AE7DA28BAB0C}" type="pres">
      <dgm:prSet presAssocID="{8A9F0F3B-D716-5B42-8DFE-2134694EC0B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AB7ADC83-3F48-264F-8385-B5B9691A575A}" type="pres">
      <dgm:prSet presAssocID="{8A9F0F3B-D716-5B42-8DFE-2134694EC0B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997C4EC-26B1-B849-899D-D65C446EEB25}" type="presOf" srcId="{010F13EA-AB0E-E145-AF08-99C56F624260}" destId="{AFB9FB2A-0F1A-674F-B13E-93A2820F7CB2}" srcOrd="0" destOrd="0" presId="urn:microsoft.com/office/officeart/2005/8/layout/cycle2"/>
    <dgm:cxn modelId="{3F3F145F-2E53-C340-B8B6-08593D8B796D}" srcId="{F0A87B49-514D-8947-B9E4-08DE289BDED4}" destId="{7EE6C5E4-DE4C-2041-B968-B0E7875AD549}" srcOrd="4" destOrd="0" parTransId="{E73C846C-EFFD-6240-8047-CEBABE62EEA9}" sibTransId="{8A9F0F3B-D716-5B42-8DFE-2134694EC0BC}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431E9CC2-5CA6-7C47-AEEC-99D6DEBC6C74}" type="presOf" srcId="{7EE6C5E4-DE4C-2041-B968-B0E7875AD549}" destId="{76DE3E82-5CBB-924A-B22F-63B99D9EF473}" srcOrd="0" destOrd="0" presId="urn:microsoft.com/office/officeart/2005/8/layout/cycle2"/>
    <dgm:cxn modelId="{4ECF6256-05B4-3846-B6BE-31BFDCCC3471}" type="presOf" srcId="{E6FDD914-E698-3644-BECB-FCA86801B1A3}" destId="{892469F5-F214-764A-BD0D-C1482DFAF684}" srcOrd="1" destOrd="0" presId="urn:microsoft.com/office/officeart/2005/8/layout/cycle2"/>
    <dgm:cxn modelId="{DB0AEBE8-E9C1-CF43-A6F2-87C2D3ABAD3B}" type="presOf" srcId="{663AACFE-5F56-414D-B988-C8282E51CBE6}" destId="{EE2FF163-1283-3D45-9533-5EAD27F08A65}" srcOrd="0" destOrd="0" presId="urn:microsoft.com/office/officeart/2005/8/layout/cycle2"/>
    <dgm:cxn modelId="{A077D6C4-353B-614A-89F6-A2859269D818}" type="presOf" srcId="{8A9F0F3B-D716-5B42-8DFE-2134694EC0BC}" destId="{0413BDA8-245C-F749-B570-AE7DA28BAB0C}" srcOrd="0" destOrd="0" presId="urn:microsoft.com/office/officeart/2005/8/layout/cycle2"/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AB34C0C7-5B0B-774E-B13B-167E7188EB49}" srcId="{F0A87B49-514D-8947-B9E4-08DE289BDED4}" destId="{DD591EC3-037B-A043-BBBC-57BD4853FEA9}" srcOrd="2" destOrd="0" parTransId="{2F145856-5143-0045-B685-37729E0C1160}" sibTransId="{FB1F6CE4-0AFC-E54C-89D0-BC5BE6577EAD}"/>
    <dgm:cxn modelId="{CBFB7B04-F313-AD44-BDDB-12A276AE1E8A}" type="presOf" srcId="{FB1F6CE4-0AFC-E54C-89D0-BC5BE6577EAD}" destId="{1D8B1BA3-6ADA-6A41-9272-65F32FB09DBB}" srcOrd="0" destOrd="0" presId="urn:microsoft.com/office/officeart/2005/8/layout/cycle2"/>
    <dgm:cxn modelId="{1A30F4AE-CEEF-1A43-BC2C-1A38C64BCF6A}" type="presOf" srcId="{E6FDD914-E698-3644-BECB-FCA86801B1A3}" destId="{FAB2D592-CD05-0245-92C1-EE2F6EAE72DA}" srcOrd="0" destOrd="0" presId="urn:microsoft.com/office/officeart/2005/8/layout/cycle2"/>
    <dgm:cxn modelId="{F337D9FD-9348-6F43-8899-8A5421D5AF5B}" type="presOf" srcId="{663AACFE-5F56-414D-B988-C8282E51CBE6}" destId="{B68A9362-5242-8E45-859E-D00C6666086E}" srcOrd="1" destOrd="0" presId="urn:microsoft.com/office/officeart/2005/8/layout/cycle2"/>
    <dgm:cxn modelId="{BF71B9ED-B393-AA4D-BE2C-526F5AD56B47}" srcId="{F0A87B49-514D-8947-B9E4-08DE289BDED4}" destId="{BC3D1619-70C7-2940-BF16-C9048C4559DA}" srcOrd="3" destOrd="0" parTransId="{AFD09C52-2815-6D4A-A1E8-F0B2DE4D1403}" sibTransId="{663AACFE-5F56-414D-B988-C8282E51CBE6}"/>
    <dgm:cxn modelId="{0EEB7EEA-7902-E048-B22C-9142627A76D2}" type="presOf" srcId="{F0A87B49-514D-8947-B9E4-08DE289BDED4}" destId="{C07B81B3-B163-534F-B313-82D4ABCF4938}" srcOrd="0" destOrd="0" presId="urn:microsoft.com/office/officeart/2005/8/layout/cycle2"/>
    <dgm:cxn modelId="{9A3C4ACA-201F-6F45-B89F-FB5CE3F79193}" type="presOf" srcId="{8A9F0F3B-D716-5B42-8DFE-2134694EC0BC}" destId="{AB7ADC83-3F48-264F-8385-B5B9691A575A}" srcOrd="1" destOrd="0" presId="urn:microsoft.com/office/officeart/2005/8/layout/cycle2"/>
    <dgm:cxn modelId="{0C4CA0CB-0F35-AD41-9340-F919E519F3AD}" type="presOf" srcId="{010F13EA-AB0E-E145-AF08-99C56F624260}" destId="{87BFD8E9-495B-9A4B-9B98-E74B4A6ECB12}" srcOrd="1" destOrd="0" presId="urn:microsoft.com/office/officeart/2005/8/layout/cycle2"/>
    <dgm:cxn modelId="{5BC0A886-533F-F848-9619-E0D43185E4E7}" type="presOf" srcId="{BC3D1619-70C7-2940-BF16-C9048C4559DA}" destId="{4979C45F-17BF-5F48-B6F0-F8731FE73069}" srcOrd="0" destOrd="0" presId="urn:microsoft.com/office/officeart/2005/8/layout/cycle2"/>
    <dgm:cxn modelId="{4E935088-96C0-E944-8E1A-55684D31BE04}" type="presOf" srcId="{B1308548-57E6-7545-81E7-88E7C9B80451}" destId="{97654B9A-7C77-3A41-9E8D-C40ACA2C9338}" srcOrd="0" destOrd="0" presId="urn:microsoft.com/office/officeart/2005/8/layout/cycle2"/>
    <dgm:cxn modelId="{8C1D22D0-1015-C44F-B192-878EC9C9749D}" type="presOf" srcId="{DD591EC3-037B-A043-BBBC-57BD4853FEA9}" destId="{A9551CFF-8797-E14E-BCCE-A78BD135E35E}" srcOrd="0" destOrd="0" presId="urn:microsoft.com/office/officeart/2005/8/layout/cycle2"/>
    <dgm:cxn modelId="{2201A282-E1C2-F442-8B4F-4560CDF18AA1}" type="presOf" srcId="{A12D7DD5-3A4B-7348-B7F1-03666C6CA1E6}" destId="{0E42FC44-F928-B749-A851-5CF3052F4E74}" srcOrd="0" destOrd="0" presId="urn:microsoft.com/office/officeart/2005/8/layout/cycle2"/>
    <dgm:cxn modelId="{741E0086-D6C4-7B41-A870-F4274B27F6BA}" type="presOf" srcId="{FB1F6CE4-0AFC-E54C-89D0-BC5BE6577EAD}" destId="{60344358-5E95-0A4B-911A-0E105B98F089}" srcOrd="1" destOrd="0" presId="urn:microsoft.com/office/officeart/2005/8/layout/cycle2"/>
    <dgm:cxn modelId="{8A292CFD-23FE-1445-ABDA-478BADDA4F4D}" type="presParOf" srcId="{C07B81B3-B163-534F-B313-82D4ABCF4938}" destId="{97654B9A-7C77-3A41-9E8D-C40ACA2C9338}" srcOrd="0" destOrd="0" presId="urn:microsoft.com/office/officeart/2005/8/layout/cycle2"/>
    <dgm:cxn modelId="{7D3C7E5B-7E2E-2A44-8151-548C50106B63}" type="presParOf" srcId="{C07B81B3-B163-534F-B313-82D4ABCF4938}" destId="{FAB2D592-CD05-0245-92C1-EE2F6EAE72DA}" srcOrd="1" destOrd="0" presId="urn:microsoft.com/office/officeart/2005/8/layout/cycle2"/>
    <dgm:cxn modelId="{97C4F736-5767-BF48-B187-852C9355D470}" type="presParOf" srcId="{FAB2D592-CD05-0245-92C1-EE2F6EAE72DA}" destId="{892469F5-F214-764A-BD0D-C1482DFAF684}" srcOrd="0" destOrd="0" presId="urn:microsoft.com/office/officeart/2005/8/layout/cycle2"/>
    <dgm:cxn modelId="{D1681609-7707-8B42-9342-C465E750A901}" type="presParOf" srcId="{C07B81B3-B163-534F-B313-82D4ABCF4938}" destId="{0E42FC44-F928-B749-A851-5CF3052F4E74}" srcOrd="2" destOrd="0" presId="urn:microsoft.com/office/officeart/2005/8/layout/cycle2"/>
    <dgm:cxn modelId="{B90ED778-444C-2E4D-82D1-0AE6CC64C863}" type="presParOf" srcId="{C07B81B3-B163-534F-B313-82D4ABCF4938}" destId="{AFB9FB2A-0F1A-674F-B13E-93A2820F7CB2}" srcOrd="3" destOrd="0" presId="urn:microsoft.com/office/officeart/2005/8/layout/cycle2"/>
    <dgm:cxn modelId="{72ABFEB5-7946-9640-839B-81EC6E88E0F4}" type="presParOf" srcId="{AFB9FB2A-0F1A-674F-B13E-93A2820F7CB2}" destId="{87BFD8E9-495B-9A4B-9B98-E74B4A6ECB12}" srcOrd="0" destOrd="0" presId="urn:microsoft.com/office/officeart/2005/8/layout/cycle2"/>
    <dgm:cxn modelId="{736EE0C8-A633-8E4E-A00A-4E6CF2A4DCD4}" type="presParOf" srcId="{C07B81B3-B163-534F-B313-82D4ABCF4938}" destId="{A9551CFF-8797-E14E-BCCE-A78BD135E35E}" srcOrd="4" destOrd="0" presId="urn:microsoft.com/office/officeart/2005/8/layout/cycle2"/>
    <dgm:cxn modelId="{509BFAA7-F877-3B46-AA13-01A3A2E66D3D}" type="presParOf" srcId="{C07B81B3-B163-534F-B313-82D4ABCF4938}" destId="{1D8B1BA3-6ADA-6A41-9272-65F32FB09DBB}" srcOrd="5" destOrd="0" presId="urn:microsoft.com/office/officeart/2005/8/layout/cycle2"/>
    <dgm:cxn modelId="{0188DDA9-21D5-A849-836E-6EACD7E2A8AA}" type="presParOf" srcId="{1D8B1BA3-6ADA-6A41-9272-65F32FB09DBB}" destId="{60344358-5E95-0A4B-911A-0E105B98F089}" srcOrd="0" destOrd="0" presId="urn:microsoft.com/office/officeart/2005/8/layout/cycle2"/>
    <dgm:cxn modelId="{F0E1D7FB-DC20-F346-A2B9-3DBB8A2E2E2F}" type="presParOf" srcId="{C07B81B3-B163-534F-B313-82D4ABCF4938}" destId="{4979C45F-17BF-5F48-B6F0-F8731FE73069}" srcOrd="6" destOrd="0" presId="urn:microsoft.com/office/officeart/2005/8/layout/cycle2"/>
    <dgm:cxn modelId="{8FAAF7B8-6CD1-D444-BB01-6E52AF652DCE}" type="presParOf" srcId="{C07B81B3-B163-534F-B313-82D4ABCF4938}" destId="{EE2FF163-1283-3D45-9533-5EAD27F08A65}" srcOrd="7" destOrd="0" presId="urn:microsoft.com/office/officeart/2005/8/layout/cycle2"/>
    <dgm:cxn modelId="{544F4450-B85D-5A48-B146-401EA5CBDE99}" type="presParOf" srcId="{EE2FF163-1283-3D45-9533-5EAD27F08A65}" destId="{B68A9362-5242-8E45-859E-D00C6666086E}" srcOrd="0" destOrd="0" presId="urn:microsoft.com/office/officeart/2005/8/layout/cycle2"/>
    <dgm:cxn modelId="{54E4C832-3502-804E-87E1-4729CB76FF15}" type="presParOf" srcId="{C07B81B3-B163-534F-B313-82D4ABCF4938}" destId="{76DE3E82-5CBB-924A-B22F-63B99D9EF473}" srcOrd="8" destOrd="0" presId="urn:microsoft.com/office/officeart/2005/8/layout/cycle2"/>
    <dgm:cxn modelId="{20FCF783-68C3-8647-B41E-0FAEFB68C6F1}" type="presParOf" srcId="{C07B81B3-B163-534F-B313-82D4ABCF4938}" destId="{0413BDA8-245C-F749-B570-AE7DA28BAB0C}" srcOrd="9" destOrd="0" presId="urn:microsoft.com/office/officeart/2005/8/layout/cycle2"/>
    <dgm:cxn modelId="{31A9A175-2C84-204E-A95A-6D64FCA83C7E}" type="presParOf" srcId="{0413BDA8-245C-F749-B570-AE7DA28BAB0C}" destId="{AB7ADC83-3F48-264F-8385-B5B9691A575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 custT="1"/>
      <dgm:spPr/>
      <dgm:t>
        <a:bodyPr/>
        <a:lstStyle/>
        <a:p>
          <a:r>
            <a:rPr lang="en-US" sz="1000" dirty="0" smtClean="0"/>
            <a:t>producer kelp</a:t>
          </a:r>
          <a:endParaRPr lang="en-US" sz="1000" dirty="0"/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 custT="1"/>
      <dgm:spPr/>
      <dgm:t>
        <a:bodyPr/>
        <a:lstStyle/>
        <a:p>
          <a:r>
            <a:rPr lang="en-US" sz="1000" dirty="0" smtClean="0"/>
            <a:t>Herbivore </a:t>
          </a:r>
          <a:r>
            <a:rPr lang="en-US" sz="800" dirty="0" smtClean="0"/>
            <a:t>phytoplankton</a:t>
          </a:r>
          <a:endParaRPr lang="en-US" sz="800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 custT="1"/>
      <dgm:spPr/>
      <dgm:t>
        <a:bodyPr/>
        <a:lstStyle/>
        <a:p>
          <a:r>
            <a:rPr lang="en-US" sz="1000" dirty="0" smtClean="0"/>
            <a:t>Carnivore zooplankton</a:t>
          </a:r>
          <a:endParaRPr lang="en-US" sz="1000" dirty="0"/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/>
      <dgm:spPr/>
      <dgm:t>
        <a:bodyPr/>
        <a:lstStyle/>
        <a:p>
          <a:r>
            <a:rPr lang="en-US" dirty="0" smtClean="0"/>
            <a:t>Decomposer fungus</a:t>
          </a:r>
          <a:endParaRPr lang="en-US" dirty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3676F657-076C-3A4A-A8B0-0B3C53FDC018}">
      <dgm:prSet custT="1"/>
      <dgm:spPr/>
      <dgm:t>
        <a:bodyPr/>
        <a:lstStyle/>
        <a:p>
          <a:r>
            <a:rPr lang="en-US" sz="1000" dirty="0" smtClean="0"/>
            <a:t>Carnivore seal</a:t>
          </a:r>
          <a:endParaRPr lang="en-US" sz="800" dirty="0" smtClean="0"/>
        </a:p>
      </dgm:t>
    </dgm:pt>
    <dgm:pt modelId="{34962C36-5F4D-914A-A4EC-C4DF4BDEFDA9}" type="parTrans" cxnId="{AFCBBB6E-CA23-0E4F-89E2-5E8B98A7C18B}">
      <dgm:prSet/>
      <dgm:spPr/>
      <dgm:t>
        <a:bodyPr/>
        <a:lstStyle/>
        <a:p>
          <a:endParaRPr lang="en-US"/>
        </a:p>
      </dgm:t>
    </dgm:pt>
    <dgm:pt modelId="{39538A43-9BFE-3E4A-A1C4-6CAE68508BE7}" type="sibTrans" cxnId="{AFCBBB6E-CA23-0E4F-89E2-5E8B98A7C18B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AEFC534-4E3F-A94B-8C11-EE2AD5C13654}" type="pres">
      <dgm:prSet presAssocID="{3676F657-076C-3A4A-A8B0-0B3C53FDC01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27370-C55F-2B46-9887-8AE42BBB393E}" type="pres">
      <dgm:prSet presAssocID="{39538A43-9BFE-3E4A-A1C4-6CAE68508BE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C9E3020-2C60-9B4A-83FB-B8B20459A472}" type="pres">
      <dgm:prSet presAssocID="{39538A43-9BFE-3E4A-A1C4-6CAE68508BE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7E0D4B78-1ED7-7C44-ADCF-1DCECEB0BFFA}" type="presOf" srcId="{39538A43-9BFE-3E4A-A1C4-6CAE68508BE7}" destId="{74127370-C55F-2B46-9887-8AE42BBB393E}" srcOrd="0" destOrd="0" presId="urn:microsoft.com/office/officeart/2005/8/layout/cycle2"/>
    <dgm:cxn modelId="{9B658B84-693C-1B41-BE2D-90CE1629CC41}" type="presOf" srcId="{010F13EA-AB0E-E145-AF08-99C56F624260}" destId="{87BFD8E9-495B-9A4B-9B98-E74B4A6ECB12}" srcOrd="1" destOrd="0" presId="urn:microsoft.com/office/officeart/2005/8/layout/cycle2"/>
    <dgm:cxn modelId="{AFCBBB6E-CA23-0E4F-89E2-5E8B98A7C18B}" srcId="{F0A87B49-514D-8947-B9E4-08DE289BDED4}" destId="{3676F657-076C-3A4A-A8B0-0B3C53FDC018}" srcOrd="3" destOrd="0" parTransId="{34962C36-5F4D-914A-A4EC-C4DF4BDEFDA9}" sibTransId="{39538A43-9BFE-3E4A-A1C4-6CAE68508BE7}"/>
    <dgm:cxn modelId="{AFEB9A04-14F1-4F40-BD63-7E82D1E39461}" type="presOf" srcId="{39538A43-9BFE-3E4A-A1C4-6CAE68508BE7}" destId="{EC9E3020-2C60-9B4A-83FB-B8B20459A472}" srcOrd="1" destOrd="0" presId="urn:microsoft.com/office/officeart/2005/8/layout/cycle2"/>
    <dgm:cxn modelId="{D7E30797-01F0-1844-B6A2-33FF29335E83}" type="presOf" srcId="{663AACFE-5F56-414D-B988-C8282E51CBE6}" destId="{EE2FF163-1283-3D45-9533-5EAD27F08A65}" srcOrd="0" destOrd="0" presId="urn:microsoft.com/office/officeart/2005/8/layout/cycle2"/>
    <dgm:cxn modelId="{6F6EA8C5-A572-4C4D-BC95-306258A37F0C}" type="presOf" srcId="{010F13EA-AB0E-E145-AF08-99C56F624260}" destId="{AFB9FB2A-0F1A-674F-B13E-93A2820F7CB2}" srcOrd="0" destOrd="0" presId="urn:microsoft.com/office/officeart/2005/8/layout/cycle2"/>
    <dgm:cxn modelId="{89D12E99-5BD0-4443-B5D8-905FE2DA0C39}" srcId="{F0A87B49-514D-8947-B9E4-08DE289BDED4}" destId="{FAF98ADA-3322-994F-8B51-F4F7FB15AD4B}" srcOrd="4" destOrd="0" parTransId="{70FC6DA7-232E-5B40-8660-C2E0F7E0D391}" sibTransId="{682A0EA1-F069-DE49-9842-49E2EDAD0B00}"/>
    <dgm:cxn modelId="{F820E2AE-4168-4E48-8E79-DBD8561417C9}" type="presOf" srcId="{BC3D1619-70C7-2940-BF16-C9048C4559DA}" destId="{4979C45F-17BF-5F48-B6F0-F8731FE73069}" srcOrd="0" destOrd="0" presId="urn:microsoft.com/office/officeart/2005/8/layout/cycle2"/>
    <dgm:cxn modelId="{09AF0D14-3C16-4547-9693-7EF725D9423C}" type="presOf" srcId="{682A0EA1-F069-DE49-9842-49E2EDAD0B00}" destId="{9F18B489-22F7-0345-B821-8783AB067FF0}" srcOrd="1" destOrd="0" presId="urn:microsoft.com/office/officeart/2005/8/layout/cycle2"/>
    <dgm:cxn modelId="{35757451-14AF-2842-AFBE-E71DA66CAB52}" type="presOf" srcId="{E6FDD914-E698-3644-BECB-FCA86801B1A3}" destId="{892469F5-F214-764A-BD0D-C1482DFAF684}" srcOrd="1" destOrd="0" presId="urn:microsoft.com/office/officeart/2005/8/layout/cycle2"/>
    <dgm:cxn modelId="{8FEFB15D-92C7-AD4B-AF46-9B37B5FFE585}" type="presOf" srcId="{663AACFE-5F56-414D-B988-C8282E51CBE6}" destId="{B68A9362-5242-8E45-859E-D00C6666086E}" srcOrd="1" destOrd="0" presId="urn:microsoft.com/office/officeart/2005/8/layout/cycle2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46DDF642-C483-354D-B6D7-D6472C88555C}" type="presOf" srcId="{FAF98ADA-3322-994F-8B51-F4F7FB15AD4B}" destId="{A257D88F-0A80-D146-B3D5-593365090406}" srcOrd="0" destOrd="0" presId="urn:microsoft.com/office/officeart/2005/8/layout/cycle2"/>
    <dgm:cxn modelId="{603F3488-349E-174F-AF8F-9FE355637751}" type="presOf" srcId="{682A0EA1-F069-DE49-9842-49E2EDAD0B00}" destId="{9DB9CE0D-4667-A747-B365-87DD063E8DD7}" srcOrd="0" destOrd="0" presId="urn:microsoft.com/office/officeart/2005/8/layout/cycle2"/>
    <dgm:cxn modelId="{9546807D-B064-0E46-8BA4-5675C9665D10}" type="presOf" srcId="{3676F657-076C-3A4A-A8B0-0B3C53FDC018}" destId="{4AEFC534-4E3F-A94B-8C11-EE2AD5C13654}" srcOrd="0" destOrd="0" presId="urn:microsoft.com/office/officeart/2005/8/layout/cycle2"/>
    <dgm:cxn modelId="{9B599A15-51A0-CF4C-B113-B1E7D71DC63B}" type="presOf" srcId="{B1308548-57E6-7545-81E7-88E7C9B80451}" destId="{97654B9A-7C77-3A41-9E8D-C40ACA2C9338}" srcOrd="0" destOrd="0" presId="urn:microsoft.com/office/officeart/2005/8/layout/cycle2"/>
    <dgm:cxn modelId="{20AB4127-26CD-8A44-9363-A3B15E647690}" type="presOf" srcId="{A12D7DD5-3A4B-7348-B7F1-03666C6CA1E6}" destId="{0E42FC44-F928-B749-A851-5CF3052F4E74}" srcOrd="0" destOrd="0" presId="urn:microsoft.com/office/officeart/2005/8/layout/cycle2"/>
    <dgm:cxn modelId="{BF71B9ED-B393-AA4D-BE2C-526F5AD56B47}" srcId="{F0A87B49-514D-8947-B9E4-08DE289BDED4}" destId="{BC3D1619-70C7-2940-BF16-C9048C4559DA}" srcOrd="2" destOrd="0" parTransId="{AFD09C52-2815-6D4A-A1E8-F0B2DE4D1403}" sibTransId="{663AACFE-5F56-414D-B988-C8282E51CBE6}"/>
    <dgm:cxn modelId="{DF073810-8B56-924A-87B6-BC2615084CCC}" type="presOf" srcId="{F0A87B49-514D-8947-B9E4-08DE289BDED4}" destId="{C07B81B3-B163-534F-B313-82D4ABCF4938}" srcOrd="0" destOrd="0" presId="urn:microsoft.com/office/officeart/2005/8/layout/cycle2"/>
    <dgm:cxn modelId="{EC11706A-5B6D-9848-BA60-F7654CE7C554}" type="presOf" srcId="{E6FDD914-E698-3644-BECB-FCA86801B1A3}" destId="{FAB2D592-CD05-0245-92C1-EE2F6EAE72DA}" srcOrd="0" destOrd="0" presId="urn:microsoft.com/office/officeart/2005/8/layout/cycle2"/>
    <dgm:cxn modelId="{2E7C75EB-7F26-2E45-86C5-D5EDA2D20E30}" type="presParOf" srcId="{C07B81B3-B163-534F-B313-82D4ABCF4938}" destId="{97654B9A-7C77-3A41-9E8D-C40ACA2C9338}" srcOrd="0" destOrd="0" presId="urn:microsoft.com/office/officeart/2005/8/layout/cycle2"/>
    <dgm:cxn modelId="{0EAF78E4-79F3-F446-9F9C-CD5689FA849C}" type="presParOf" srcId="{C07B81B3-B163-534F-B313-82D4ABCF4938}" destId="{FAB2D592-CD05-0245-92C1-EE2F6EAE72DA}" srcOrd="1" destOrd="0" presId="urn:microsoft.com/office/officeart/2005/8/layout/cycle2"/>
    <dgm:cxn modelId="{6154A236-F9B9-874C-8408-00C9E047C430}" type="presParOf" srcId="{FAB2D592-CD05-0245-92C1-EE2F6EAE72DA}" destId="{892469F5-F214-764A-BD0D-C1482DFAF684}" srcOrd="0" destOrd="0" presId="urn:microsoft.com/office/officeart/2005/8/layout/cycle2"/>
    <dgm:cxn modelId="{9A3C3089-D732-A747-9E8F-669FB143A512}" type="presParOf" srcId="{C07B81B3-B163-534F-B313-82D4ABCF4938}" destId="{0E42FC44-F928-B749-A851-5CF3052F4E74}" srcOrd="2" destOrd="0" presId="urn:microsoft.com/office/officeart/2005/8/layout/cycle2"/>
    <dgm:cxn modelId="{B9E6D952-CB58-CC41-BE42-612989E8860C}" type="presParOf" srcId="{C07B81B3-B163-534F-B313-82D4ABCF4938}" destId="{AFB9FB2A-0F1A-674F-B13E-93A2820F7CB2}" srcOrd="3" destOrd="0" presId="urn:microsoft.com/office/officeart/2005/8/layout/cycle2"/>
    <dgm:cxn modelId="{C67507FB-FEA7-074E-8BA9-635D11703D94}" type="presParOf" srcId="{AFB9FB2A-0F1A-674F-B13E-93A2820F7CB2}" destId="{87BFD8E9-495B-9A4B-9B98-E74B4A6ECB12}" srcOrd="0" destOrd="0" presId="urn:microsoft.com/office/officeart/2005/8/layout/cycle2"/>
    <dgm:cxn modelId="{80F5618A-1543-744E-B280-4859AACE2341}" type="presParOf" srcId="{C07B81B3-B163-534F-B313-82D4ABCF4938}" destId="{4979C45F-17BF-5F48-B6F0-F8731FE73069}" srcOrd="4" destOrd="0" presId="urn:microsoft.com/office/officeart/2005/8/layout/cycle2"/>
    <dgm:cxn modelId="{9440957B-9D1B-F649-A92B-ED75BA8B97FB}" type="presParOf" srcId="{C07B81B3-B163-534F-B313-82D4ABCF4938}" destId="{EE2FF163-1283-3D45-9533-5EAD27F08A65}" srcOrd="5" destOrd="0" presId="urn:microsoft.com/office/officeart/2005/8/layout/cycle2"/>
    <dgm:cxn modelId="{B02B070F-EF7F-3B47-B03B-C51A4105E041}" type="presParOf" srcId="{EE2FF163-1283-3D45-9533-5EAD27F08A65}" destId="{B68A9362-5242-8E45-859E-D00C6666086E}" srcOrd="0" destOrd="0" presId="urn:microsoft.com/office/officeart/2005/8/layout/cycle2"/>
    <dgm:cxn modelId="{579882FC-34A3-2945-9242-149DA3496665}" type="presParOf" srcId="{C07B81B3-B163-534F-B313-82D4ABCF4938}" destId="{4AEFC534-4E3F-A94B-8C11-EE2AD5C13654}" srcOrd="6" destOrd="0" presId="urn:microsoft.com/office/officeart/2005/8/layout/cycle2"/>
    <dgm:cxn modelId="{681EE934-04D6-964A-9D77-9D7007C8B614}" type="presParOf" srcId="{C07B81B3-B163-534F-B313-82D4ABCF4938}" destId="{74127370-C55F-2B46-9887-8AE42BBB393E}" srcOrd="7" destOrd="0" presId="urn:microsoft.com/office/officeart/2005/8/layout/cycle2"/>
    <dgm:cxn modelId="{5B63AEAF-E43B-0D4B-B085-235A9F8B4124}" type="presParOf" srcId="{74127370-C55F-2B46-9887-8AE42BBB393E}" destId="{EC9E3020-2C60-9B4A-83FB-B8B20459A472}" srcOrd="0" destOrd="0" presId="urn:microsoft.com/office/officeart/2005/8/layout/cycle2"/>
    <dgm:cxn modelId="{2F890938-940F-0F4B-8584-27A9DAE7B615}" type="presParOf" srcId="{C07B81B3-B163-534F-B313-82D4ABCF4938}" destId="{A257D88F-0A80-D146-B3D5-593365090406}" srcOrd="8" destOrd="0" presId="urn:microsoft.com/office/officeart/2005/8/layout/cycle2"/>
    <dgm:cxn modelId="{69A674F2-1C78-EB44-A3FC-9CAEB2D68E85}" type="presParOf" srcId="{C07B81B3-B163-534F-B313-82D4ABCF4938}" destId="{9DB9CE0D-4667-A747-B365-87DD063E8DD7}" srcOrd="9" destOrd="0" presId="urn:microsoft.com/office/officeart/2005/8/layout/cycle2"/>
    <dgm:cxn modelId="{F248F430-AA2E-334C-BEFC-CDA7AE8542BF}" type="presParOf" srcId="{9DB9CE0D-4667-A747-B365-87DD063E8DD7}" destId="{9F18B489-22F7-0345-B821-8783AB067F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/>
      <dgm:spPr/>
      <dgm:t>
        <a:bodyPr/>
        <a:lstStyle/>
        <a:p>
          <a:r>
            <a:rPr lang="en-US" dirty="0" smtClean="0"/>
            <a:t>Producer Plant Roots</a:t>
          </a:r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/>
      <dgm:spPr/>
      <dgm:t>
        <a:bodyPr/>
        <a:lstStyle/>
        <a:p>
          <a:r>
            <a:rPr lang="en-US" dirty="0" smtClean="0"/>
            <a:t>Herbivore Javelin</a:t>
          </a:r>
          <a:endParaRPr lang="en-US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/>
      <dgm:spPr/>
      <dgm:t>
        <a:bodyPr/>
        <a:lstStyle/>
        <a:p>
          <a:r>
            <a:rPr lang="en-US" dirty="0" smtClean="0"/>
            <a:t>Carnivore Jaguar</a:t>
          </a:r>
          <a:endParaRPr lang="en-US" dirty="0"/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/>
      <dgm:spPr/>
      <dgm:t>
        <a:bodyPr/>
        <a:lstStyle/>
        <a:p>
          <a:r>
            <a:rPr lang="en-US" dirty="0" smtClean="0"/>
            <a:t>Decomposer Grub</a:t>
          </a:r>
          <a:endParaRPr lang="en-US" dirty="0"/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4" custRadScaleRad="102077" custRadScaleInc="-9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3" presStyleCnt="4" custRadScaleRad="104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8E208C1-028B-4947-A3BC-5F0E0966A85A}" type="presOf" srcId="{B1308548-57E6-7545-81E7-88E7C9B80451}" destId="{97654B9A-7C77-3A41-9E8D-C40ACA2C9338}" srcOrd="0" destOrd="0" presId="urn:microsoft.com/office/officeart/2005/8/layout/cycle2"/>
    <dgm:cxn modelId="{ED129107-1C1C-E540-80C7-B0D6F9A731DE}" type="presOf" srcId="{FAF98ADA-3322-994F-8B51-F4F7FB15AD4B}" destId="{A257D88F-0A80-D146-B3D5-593365090406}" srcOrd="0" destOrd="0" presId="urn:microsoft.com/office/officeart/2005/8/layout/cycle2"/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D04E0824-0878-C14B-B1B5-170B823D6EAA}" type="presOf" srcId="{BC3D1619-70C7-2940-BF16-C9048C4559DA}" destId="{4979C45F-17BF-5F48-B6F0-F8731FE73069}" srcOrd="0" destOrd="0" presId="urn:microsoft.com/office/officeart/2005/8/layout/cycle2"/>
    <dgm:cxn modelId="{DA33E81D-A940-E243-A114-A3F628F261A2}" type="presOf" srcId="{E6FDD914-E698-3644-BECB-FCA86801B1A3}" destId="{FAB2D592-CD05-0245-92C1-EE2F6EAE72DA}" srcOrd="0" destOrd="0" presId="urn:microsoft.com/office/officeart/2005/8/layout/cycle2"/>
    <dgm:cxn modelId="{1FEFC4A6-3FD5-C14C-94FE-3AE3319B33BD}" type="presOf" srcId="{682A0EA1-F069-DE49-9842-49E2EDAD0B00}" destId="{9F18B489-22F7-0345-B821-8783AB067FF0}" srcOrd="1" destOrd="0" presId="urn:microsoft.com/office/officeart/2005/8/layout/cycle2"/>
    <dgm:cxn modelId="{C4139E0E-A8C4-B34F-96EF-583AA58BB90C}" type="presOf" srcId="{010F13EA-AB0E-E145-AF08-99C56F624260}" destId="{AFB9FB2A-0F1A-674F-B13E-93A2820F7CB2}" srcOrd="0" destOrd="0" presId="urn:microsoft.com/office/officeart/2005/8/layout/cycle2"/>
    <dgm:cxn modelId="{89D12E99-5BD0-4443-B5D8-905FE2DA0C39}" srcId="{F0A87B49-514D-8947-B9E4-08DE289BDED4}" destId="{FAF98ADA-3322-994F-8B51-F4F7FB15AD4B}" srcOrd="3" destOrd="0" parTransId="{70FC6DA7-232E-5B40-8660-C2E0F7E0D391}" sibTransId="{682A0EA1-F069-DE49-9842-49E2EDAD0B00}"/>
    <dgm:cxn modelId="{E4F5639D-B990-174E-8757-D5E52CC6E713}" type="presOf" srcId="{F0A87B49-514D-8947-B9E4-08DE289BDED4}" destId="{C07B81B3-B163-534F-B313-82D4ABCF4938}" srcOrd="0" destOrd="0" presId="urn:microsoft.com/office/officeart/2005/8/layout/cycle2"/>
    <dgm:cxn modelId="{26ACA080-4192-824C-84AC-8BBC62194708}" type="presOf" srcId="{E6FDD914-E698-3644-BECB-FCA86801B1A3}" destId="{892469F5-F214-764A-BD0D-C1482DFAF684}" srcOrd="1" destOrd="0" presId="urn:microsoft.com/office/officeart/2005/8/layout/cycle2"/>
    <dgm:cxn modelId="{60AEACB2-716A-714D-B732-C71CC4355590}" type="presOf" srcId="{663AACFE-5F56-414D-B988-C8282E51CBE6}" destId="{B68A9362-5242-8E45-859E-D00C6666086E}" srcOrd="1" destOrd="0" presId="urn:microsoft.com/office/officeart/2005/8/layout/cycle2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EAAC1482-A1F8-014B-83FB-0DD53B3C388C}" type="presOf" srcId="{682A0EA1-F069-DE49-9842-49E2EDAD0B00}" destId="{9DB9CE0D-4667-A747-B365-87DD063E8DD7}" srcOrd="0" destOrd="0" presId="urn:microsoft.com/office/officeart/2005/8/layout/cycle2"/>
    <dgm:cxn modelId="{66FA255A-850D-EA4E-81E8-7D204E425779}" type="presOf" srcId="{010F13EA-AB0E-E145-AF08-99C56F624260}" destId="{87BFD8E9-495B-9A4B-9B98-E74B4A6ECB12}" srcOrd="1" destOrd="0" presId="urn:microsoft.com/office/officeart/2005/8/layout/cycle2"/>
    <dgm:cxn modelId="{BF71B9ED-B393-AA4D-BE2C-526F5AD56B47}" srcId="{F0A87B49-514D-8947-B9E4-08DE289BDED4}" destId="{BC3D1619-70C7-2940-BF16-C9048C4559DA}" srcOrd="2" destOrd="0" parTransId="{AFD09C52-2815-6D4A-A1E8-F0B2DE4D1403}" sibTransId="{663AACFE-5F56-414D-B988-C8282E51CBE6}"/>
    <dgm:cxn modelId="{8A9F32B2-6A68-6749-8A2B-CD13639C954C}" type="presOf" srcId="{663AACFE-5F56-414D-B988-C8282E51CBE6}" destId="{EE2FF163-1283-3D45-9533-5EAD27F08A65}" srcOrd="0" destOrd="0" presId="urn:microsoft.com/office/officeart/2005/8/layout/cycle2"/>
    <dgm:cxn modelId="{F25D5232-7A4F-2A43-84D0-F80DD95D11D5}" type="presOf" srcId="{A12D7DD5-3A4B-7348-B7F1-03666C6CA1E6}" destId="{0E42FC44-F928-B749-A851-5CF3052F4E74}" srcOrd="0" destOrd="0" presId="urn:microsoft.com/office/officeart/2005/8/layout/cycle2"/>
    <dgm:cxn modelId="{DF7F7CEB-F7BD-9B41-8724-842E1D201D99}" type="presParOf" srcId="{C07B81B3-B163-534F-B313-82D4ABCF4938}" destId="{97654B9A-7C77-3A41-9E8D-C40ACA2C9338}" srcOrd="0" destOrd="0" presId="urn:microsoft.com/office/officeart/2005/8/layout/cycle2"/>
    <dgm:cxn modelId="{C10A7C8C-0031-0643-A85A-535857E0282C}" type="presParOf" srcId="{C07B81B3-B163-534F-B313-82D4ABCF4938}" destId="{FAB2D592-CD05-0245-92C1-EE2F6EAE72DA}" srcOrd="1" destOrd="0" presId="urn:microsoft.com/office/officeart/2005/8/layout/cycle2"/>
    <dgm:cxn modelId="{947FE323-C7E9-5342-A39C-42074BF54A97}" type="presParOf" srcId="{FAB2D592-CD05-0245-92C1-EE2F6EAE72DA}" destId="{892469F5-F214-764A-BD0D-C1482DFAF684}" srcOrd="0" destOrd="0" presId="urn:microsoft.com/office/officeart/2005/8/layout/cycle2"/>
    <dgm:cxn modelId="{9AED2B0A-BFC9-A64B-A31F-6F464C8903CA}" type="presParOf" srcId="{C07B81B3-B163-534F-B313-82D4ABCF4938}" destId="{0E42FC44-F928-B749-A851-5CF3052F4E74}" srcOrd="2" destOrd="0" presId="urn:microsoft.com/office/officeart/2005/8/layout/cycle2"/>
    <dgm:cxn modelId="{B90ECC94-13C9-8E47-B1C0-3F6812739A49}" type="presParOf" srcId="{C07B81B3-B163-534F-B313-82D4ABCF4938}" destId="{AFB9FB2A-0F1A-674F-B13E-93A2820F7CB2}" srcOrd="3" destOrd="0" presId="urn:microsoft.com/office/officeart/2005/8/layout/cycle2"/>
    <dgm:cxn modelId="{73B99685-72AC-C346-AF87-EBB5921ACAA7}" type="presParOf" srcId="{AFB9FB2A-0F1A-674F-B13E-93A2820F7CB2}" destId="{87BFD8E9-495B-9A4B-9B98-E74B4A6ECB12}" srcOrd="0" destOrd="0" presId="urn:microsoft.com/office/officeart/2005/8/layout/cycle2"/>
    <dgm:cxn modelId="{135D2240-BFC5-1F47-939B-76F4F72B8C25}" type="presParOf" srcId="{C07B81B3-B163-534F-B313-82D4ABCF4938}" destId="{4979C45F-17BF-5F48-B6F0-F8731FE73069}" srcOrd="4" destOrd="0" presId="urn:microsoft.com/office/officeart/2005/8/layout/cycle2"/>
    <dgm:cxn modelId="{4AA0DE20-5509-B242-AC63-59D784B75189}" type="presParOf" srcId="{C07B81B3-B163-534F-B313-82D4ABCF4938}" destId="{EE2FF163-1283-3D45-9533-5EAD27F08A65}" srcOrd="5" destOrd="0" presId="urn:microsoft.com/office/officeart/2005/8/layout/cycle2"/>
    <dgm:cxn modelId="{0C5445A6-868B-F64D-A543-DCFEFCBEE82F}" type="presParOf" srcId="{EE2FF163-1283-3D45-9533-5EAD27F08A65}" destId="{B68A9362-5242-8E45-859E-D00C6666086E}" srcOrd="0" destOrd="0" presId="urn:microsoft.com/office/officeart/2005/8/layout/cycle2"/>
    <dgm:cxn modelId="{BF83B2D7-E67B-9D4C-988D-716C13F5AC02}" type="presParOf" srcId="{C07B81B3-B163-534F-B313-82D4ABCF4938}" destId="{A257D88F-0A80-D146-B3D5-593365090406}" srcOrd="6" destOrd="0" presId="urn:microsoft.com/office/officeart/2005/8/layout/cycle2"/>
    <dgm:cxn modelId="{2027667E-7865-EB48-B08C-BAD010BA8725}" type="presParOf" srcId="{C07B81B3-B163-534F-B313-82D4ABCF4938}" destId="{9DB9CE0D-4667-A747-B365-87DD063E8DD7}" srcOrd="7" destOrd="0" presId="urn:microsoft.com/office/officeart/2005/8/layout/cycle2"/>
    <dgm:cxn modelId="{A315E0BF-9C84-5248-92DE-1718569B85E7}" type="presParOf" srcId="{9DB9CE0D-4667-A747-B365-87DD063E8DD7}" destId="{9F18B489-22F7-0345-B821-8783AB067F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/>
      <dgm:spPr/>
      <dgm:t>
        <a:bodyPr/>
        <a:lstStyle/>
        <a:p>
          <a:r>
            <a:rPr lang="en-US" dirty="0" smtClean="0"/>
            <a:t>Producer Plant Roots</a:t>
          </a:r>
          <a:endParaRPr lang="en-US" dirty="0"/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/>
      <dgm:spPr/>
      <dgm:t>
        <a:bodyPr/>
        <a:lstStyle/>
        <a:p>
          <a:r>
            <a:rPr lang="en-US" dirty="0" smtClean="0"/>
            <a:t>Herbivore Grub (beetle larva)</a:t>
          </a:r>
          <a:endParaRPr lang="en-US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/>
      <dgm:spPr/>
      <dgm:t>
        <a:bodyPr/>
        <a:lstStyle/>
        <a:p>
          <a:r>
            <a:rPr lang="en-US" dirty="0" smtClean="0"/>
            <a:t>Carnivore Javelina</a:t>
          </a:r>
          <a:endParaRPr lang="en-US" dirty="0"/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/>
      <dgm:spPr/>
      <dgm:t>
        <a:bodyPr/>
        <a:lstStyle/>
        <a:p>
          <a:r>
            <a:rPr lang="en-US" dirty="0" smtClean="0"/>
            <a:t>Decomposer Mushrooms</a:t>
          </a:r>
          <a:endParaRPr lang="en-US" dirty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F240AC2E-8809-4A4F-8047-AC1DE49EA607}">
      <dgm:prSet/>
      <dgm:spPr/>
      <dgm:t>
        <a:bodyPr/>
        <a:lstStyle/>
        <a:p>
          <a:r>
            <a:rPr lang="en-US" dirty="0" smtClean="0"/>
            <a:t>Carnivore Jaguar</a:t>
          </a:r>
          <a:endParaRPr lang="en-US" dirty="0"/>
        </a:p>
      </dgm:t>
    </dgm:pt>
    <dgm:pt modelId="{932F4A98-757F-1A4B-9D68-9889A93F1E54}" type="parTrans" cxnId="{451511EA-4E77-794F-9D48-73BDD5CC2057}">
      <dgm:prSet/>
      <dgm:spPr/>
      <dgm:t>
        <a:bodyPr/>
        <a:lstStyle/>
        <a:p>
          <a:endParaRPr lang="en-US"/>
        </a:p>
      </dgm:t>
    </dgm:pt>
    <dgm:pt modelId="{EE335BC7-F7F5-3546-9A67-E77DD03FC437}" type="sibTrans" cxnId="{451511EA-4E77-794F-9D48-73BDD5CC2057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BAC0AF5-A41A-664B-BAB7-060235F8A1DB}" type="pres">
      <dgm:prSet presAssocID="{F240AC2E-8809-4A4F-8047-AC1DE49EA6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0F871-4125-2645-BBCE-2DCE1675A9AA}" type="pres">
      <dgm:prSet presAssocID="{EE335BC7-F7F5-3546-9A67-E77DD03FC43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140B41-CBB4-1541-9110-6E92ECCA9063}" type="pres">
      <dgm:prSet presAssocID="{EE335BC7-F7F5-3546-9A67-E77DD03FC43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3BE79035-F5F3-A947-ADE6-A7E187304E4D}" type="presOf" srcId="{682A0EA1-F069-DE49-9842-49E2EDAD0B00}" destId="{9DB9CE0D-4667-A747-B365-87DD063E8DD7}" srcOrd="0" destOrd="0" presId="urn:microsoft.com/office/officeart/2005/8/layout/cycle2"/>
    <dgm:cxn modelId="{C68006E4-6F2B-9C4B-8603-3388D0A08677}" type="presOf" srcId="{F0A87B49-514D-8947-B9E4-08DE289BDED4}" destId="{C07B81B3-B163-534F-B313-82D4ABCF4938}" srcOrd="0" destOrd="0" presId="urn:microsoft.com/office/officeart/2005/8/layout/cycle2"/>
    <dgm:cxn modelId="{2315C982-6C1B-484E-ABAA-8FA43C410C42}" type="presOf" srcId="{A12D7DD5-3A4B-7348-B7F1-03666C6CA1E6}" destId="{0E42FC44-F928-B749-A851-5CF3052F4E74}" srcOrd="0" destOrd="0" presId="urn:microsoft.com/office/officeart/2005/8/layout/cycle2"/>
    <dgm:cxn modelId="{D995C8FF-E08A-6845-B859-948B153AB9A5}" type="presOf" srcId="{FAF98ADA-3322-994F-8B51-F4F7FB15AD4B}" destId="{A257D88F-0A80-D146-B3D5-593365090406}" srcOrd="0" destOrd="0" presId="urn:microsoft.com/office/officeart/2005/8/layout/cycle2"/>
    <dgm:cxn modelId="{6010683E-B187-2744-B942-AA8E1897B4DD}" type="presOf" srcId="{663AACFE-5F56-414D-B988-C8282E51CBE6}" destId="{EE2FF163-1283-3D45-9533-5EAD27F08A65}" srcOrd="0" destOrd="0" presId="urn:microsoft.com/office/officeart/2005/8/layout/cycle2"/>
    <dgm:cxn modelId="{3806B3C2-EA0D-CF43-B897-98BA32BE1F68}" type="presOf" srcId="{010F13EA-AB0E-E145-AF08-99C56F624260}" destId="{87BFD8E9-495B-9A4B-9B98-E74B4A6ECB12}" srcOrd="1" destOrd="0" presId="urn:microsoft.com/office/officeart/2005/8/layout/cycle2"/>
    <dgm:cxn modelId="{89D12E99-5BD0-4443-B5D8-905FE2DA0C39}" srcId="{F0A87B49-514D-8947-B9E4-08DE289BDED4}" destId="{FAF98ADA-3322-994F-8B51-F4F7FB15AD4B}" srcOrd="4" destOrd="0" parTransId="{70FC6DA7-232E-5B40-8660-C2E0F7E0D391}" sibTransId="{682A0EA1-F069-DE49-9842-49E2EDAD0B00}"/>
    <dgm:cxn modelId="{6A8DF2B6-2BD2-6149-BB07-4CFF3CFCCC37}" type="presOf" srcId="{F240AC2E-8809-4A4F-8047-AC1DE49EA607}" destId="{2BAC0AF5-A41A-664B-BAB7-060235F8A1DB}" srcOrd="0" destOrd="0" presId="urn:microsoft.com/office/officeart/2005/8/layout/cycle2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36530F19-4D5A-464B-BCFB-80E2E0EDE7D5}" type="presOf" srcId="{010F13EA-AB0E-E145-AF08-99C56F624260}" destId="{AFB9FB2A-0F1A-674F-B13E-93A2820F7CB2}" srcOrd="0" destOrd="0" presId="urn:microsoft.com/office/officeart/2005/8/layout/cycle2"/>
    <dgm:cxn modelId="{7A054152-FBC3-7F45-A461-563A61F6EC42}" type="presOf" srcId="{BC3D1619-70C7-2940-BF16-C9048C4559DA}" destId="{4979C45F-17BF-5F48-B6F0-F8731FE73069}" srcOrd="0" destOrd="0" presId="urn:microsoft.com/office/officeart/2005/8/layout/cycle2"/>
    <dgm:cxn modelId="{42B40C4C-FFA0-E340-88DA-3028D1BD68B3}" type="presOf" srcId="{B1308548-57E6-7545-81E7-88E7C9B80451}" destId="{97654B9A-7C77-3A41-9E8D-C40ACA2C9338}" srcOrd="0" destOrd="0" presId="urn:microsoft.com/office/officeart/2005/8/layout/cycle2"/>
    <dgm:cxn modelId="{A4315B7C-9694-E844-815B-269AA6AFF216}" type="presOf" srcId="{E6FDD914-E698-3644-BECB-FCA86801B1A3}" destId="{892469F5-F214-764A-BD0D-C1482DFAF684}" srcOrd="1" destOrd="0" presId="urn:microsoft.com/office/officeart/2005/8/layout/cycle2"/>
    <dgm:cxn modelId="{451511EA-4E77-794F-9D48-73BDD5CC2057}" srcId="{F0A87B49-514D-8947-B9E4-08DE289BDED4}" destId="{F240AC2E-8809-4A4F-8047-AC1DE49EA607}" srcOrd="3" destOrd="0" parTransId="{932F4A98-757F-1A4B-9D68-9889A93F1E54}" sibTransId="{EE335BC7-F7F5-3546-9A67-E77DD03FC437}"/>
    <dgm:cxn modelId="{ECDBC94B-BE0F-774A-906E-B5B10258988D}" type="presOf" srcId="{E6FDD914-E698-3644-BECB-FCA86801B1A3}" destId="{FAB2D592-CD05-0245-92C1-EE2F6EAE72DA}" srcOrd="0" destOrd="0" presId="urn:microsoft.com/office/officeart/2005/8/layout/cycle2"/>
    <dgm:cxn modelId="{BF71B9ED-B393-AA4D-BE2C-526F5AD56B47}" srcId="{F0A87B49-514D-8947-B9E4-08DE289BDED4}" destId="{BC3D1619-70C7-2940-BF16-C9048C4559DA}" srcOrd="2" destOrd="0" parTransId="{AFD09C52-2815-6D4A-A1E8-F0B2DE4D1403}" sibTransId="{663AACFE-5F56-414D-B988-C8282E51CBE6}"/>
    <dgm:cxn modelId="{D461D305-1C59-B746-9CB2-CD95D04DA019}" type="presOf" srcId="{682A0EA1-F069-DE49-9842-49E2EDAD0B00}" destId="{9F18B489-22F7-0345-B821-8783AB067FF0}" srcOrd="1" destOrd="0" presId="urn:microsoft.com/office/officeart/2005/8/layout/cycle2"/>
    <dgm:cxn modelId="{53FA7EA9-9429-5C43-AEC6-E7B7A3262645}" type="presOf" srcId="{663AACFE-5F56-414D-B988-C8282E51CBE6}" destId="{B68A9362-5242-8E45-859E-D00C6666086E}" srcOrd="1" destOrd="0" presId="urn:microsoft.com/office/officeart/2005/8/layout/cycle2"/>
    <dgm:cxn modelId="{7903F369-A7EC-894C-BF0E-E838508ABA64}" type="presOf" srcId="{EE335BC7-F7F5-3546-9A67-E77DD03FC437}" destId="{F3140B41-CBB4-1541-9110-6E92ECCA9063}" srcOrd="1" destOrd="0" presId="urn:microsoft.com/office/officeart/2005/8/layout/cycle2"/>
    <dgm:cxn modelId="{DB6B628D-3C49-C643-AABD-C7B6836CB8BD}" type="presOf" srcId="{EE335BC7-F7F5-3546-9A67-E77DD03FC437}" destId="{BC20F871-4125-2645-BBCE-2DCE1675A9AA}" srcOrd="0" destOrd="0" presId="urn:microsoft.com/office/officeart/2005/8/layout/cycle2"/>
    <dgm:cxn modelId="{48D809C7-878F-FA4F-9E0D-0EF7F3C1738B}" type="presParOf" srcId="{C07B81B3-B163-534F-B313-82D4ABCF4938}" destId="{97654B9A-7C77-3A41-9E8D-C40ACA2C9338}" srcOrd="0" destOrd="0" presId="urn:microsoft.com/office/officeart/2005/8/layout/cycle2"/>
    <dgm:cxn modelId="{346D1EA8-70F6-5C47-BDB1-F44C2E53F746}" type="presParOf" srcId="{C07B81B3-B163-534F-B313-82D4ABCF4938}" destId="{FAB2D592-CD05-0245-92C1-EE2F6EAE72DA}" srcOrd="1" destOrd="0" presId="urn:microsoft.com/office/officeart/2005/8/layout/cycle2"/>
    <dgm:cxn modelId="{DCDE4297-209B-0F4D-A612-30AC7D899043}" type="presParOf" srcId="{FAB2D592-CD05-0245-92C1-EE2F6EAE72DA}" destId="{892469F5-F214-764A-BD0D-C1482DFAF684}" srcOrd="0" destOrd="0" presId="urn:microsoft.com/office/officeart/2005/8/layout/cycle2"/>
    <dgm:cxn modelId="{DCF98E67-E333-0D41-87C9-CCC49C915C08}" type="presParOf" srcId="{C07B81B3-B163-534F-B313-82D4ABCF4938}" destId="{0E42FC44-F928-B749-A851-5CF3052F4E74}" srcOrd="2" destOrd="0" presId="urn:microsoft.com/office/officeart/2005/8/layout/cycle2"/>
    <dgm:cxn modelId="{44CF1D7A-2487-3E46-86BA-B401CABF6875}" type="presParOf" srcId="{C07B81B3-B163-534F-B313-82D4ABCF4938}" destId="{AFB9FB2A-0F1A-674F-B13E-93A2820F7CB2}" srcOrd="3" destOrd="0" presId="urn:microsoft.com/office/officeart/2005/8/layout/cycle2"/>
    <dgm:cxn modelId="{9C96C864-C0EC-EE47-A431-0A61AE02C739}" type="presParOf" srcId="{AFB9FB2A-0F1A-674F-B13E-93A2820F7CB2}" destId="{87BFD8E9-495B-9A4B-9B98-E74B4A6ECB12}" srcOrd="0" destOrd="0" presId="urn:microsoft.com/office/officeart/2005/8/layout/cycle2"/>
    <dgm:cxn modelId="{E7412143-C85A-874F-9569-13B303F374A5}" type="presParOf" srcId="{C07B81B3-B163-534F-B313-82D4ABCF4938}" destId="{4979C45F-17BF-5F48-B6F0-F8731FE73069}" srcOrd="4" destOrd="0" presId="urn:microsoft.com/office/officeart/2005/8/layout/cycle2"/>
    <dgm:cxn modelId="{582509BD-4D13-B944-91D0-69EAC249EABC}" type="presParOf" srcId="{C07B81B3-B163-534F-B313-82D4ABCF4938}" destId="{EE2FF163-1283-3D45-9533-5EAD27F08A65}" srcOrd="5" destOrd="0" presId="urn:microsoft.com/office/officeart/2005/8/layout/cycle2"/>
    <dgm:cxn modelId="{25CF30B8-3C79-204A-BF29-5B6652738149}" type="presParOf" srcId="{EE2FF163-1283-3D45-9533-5EAD27F08A65}" destId="{B68A9362-5242-8E45-859E-D00C6666086E}" srcOrd="0" destOrd="0" presId="urn:microsoft.com/office/officeart/2005/8/layout/cycle2"/>
    <dgm:cxn modelId="{86A3A627-E607-2D4F-AC80-746A94EB0D9E}" type="presParOf" srcId="{C07B81B3-B163-534F-B313-82D4ABCF4938}" destId="{2BAC0AF5-A41A-664B-BAB7-060235F8A1DB}" srcOrd="6" destOrd="0" presId="urn:microsoft.com/office/officeart/2005/8/layout/cycle2"/>
    <dgm:cxn modelId="{783861C0-A770-5748-B3D1-6D4DA6CFE8FA}" type="presParOf" srcId="{C07B81B3-B163-534F-B313-82D4ABCF4938}" destId="{BC20F871-4125-2645-BBCE-2DCE1675A9AA}" srcOrd="7" destOrd="0" presId="urn:microsoft.com/office/officeart/2005/8/layout/cycle2"/>
    <dgm:cxn modelId="{65062720-4023-2C47-A8E6-0554ADDBFAA1}" type="presParOf" srcId="{BC20F871-4125-2645-BBCE-2DCE1675A9AA}" destId="{F3140B41-CBB4-1541-9110-6E92ECCA9063}" srcOrd="0" destOrd="0" presId="urn:microsoft.com/office/officeart/2005/8/layout/cycle2"/>
    <dgm:cxn modelId="{5AB6E071-BDF4-CF47-9F29-83D3A10F145D}" type="presParOf" srcId="{C07B81B3-B163-534F-B313-82D4ABCF4938}" destId="{A257D88F-0A80-D146-B3D5-593365090406}" srcOrd="8" destOrd="0" presId="urn:microsoft.com/office/officeart/2005/8/layout/cycle2"/>
    <dgm:cxn modelId="{D886FB43-5343-3C44-A270-599562DDD825}" type="presParOf" srcId="{C07B81B3-B163-534F-B313-82D4ABCF4938}" destId="{9DB9CE0D-4667-A747-B365-87DD063E8DD7}" srcOrd="9" destOrd="0" presId="urn:microsoft.com/office/officeart/2005/8/layout/cycle2"/>
    <dgm:cxn modelId="{C4030B39-29CC-F943-9ABC-DB63BDD7A24B}" type="presParOf" srcId="{9DB9CE0D-4667-A747-B365-87DD063E8DD7}" destId="{9F18B489-22F7-0345-B821-8783AB067F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/>
      <dgm:spPr/>
      <dgm:t>
        <a:bodyPr/>
        <a:lstStyle/>
        <a:p>
          <a:r>
            <a:rPr lang="en-US" dirty="0" smtClean="0"/>
            <a:t>Producer Algae</a:t>
          </a:r>
          <a:endParaRPr lang="en-US" dirty="0"/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/>
      <dgm:spPr/>
      <dgm:t>
        <a:bodyPr/>
        <a:lstStyle/>
        <a:p>
          <a:r>
            <a:rPr lang="en-US" dirty="0" smtClean="0"/>
            <a:t>Herbivore Little Fish</a:t>
          </a:r>
          <a:endParaRPr lang="en-US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/>
      <dgm:spPr/>
      <dgm:t>
        <a:bodyPr/>
        <a:lstStyle/>
        <a:p>
          <a:r>
            <a:rPr lang="en-US" dirty="0" smtClean="0"/>
            <a:t>Carnivore Seal</a:t>
          </a:r>
          <a:endParaRPr lang="en-US" dirty="0"/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/>
      <dgm:spPr/>
      <dgm:t>
        <a:bodyPr/>
        <a:lstStyle/>
        <a:p>
          <a:r>
            <a:rPr lang="en-US" dirty="0" smtClean="0"/>
            <a:t>Decomposer Moss</a:t>
          </a:r>
          <a:endParaRPr lang="en-US" dirty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CFBBD569-2865-2340-A022-4D2CDDD3A117}">
      <dgm:prSet/>
      <dgm:spPr/>
      <dgm:t>
        <a:bodyPr/>
        <a:lstStyle/>
        <a:p>
          <a:r>
            <a:rPr lang="en-US" dirty="0" smtClean="0"/>
            <a:t>Carnivore Shark</a:t>
          </a:r>
          <a:endParaRPr lang="en-US" dirty="0"/>
        </a:p>
      </dgm:t>
    </dgm:pt>
    <dgm:pt modelId="{AA1280B0-3287-9A4D-8CF1-50E4CCD034D4}" type="parTrans" cxnId="{E0435AD5-CFA5-214F-B13C-FC38E23DFD37}">
      <dgm:prSet/>
      <dgm:spPr/>
    </dgm:pt>
    <dgm:pt modelId="{48EFF1FB-AC11-824C-82E0-3ECDA642296C}" type="sibTrans" cxnId="{E0435AD5-CFA5-214F-B13C-FC38E23DFD37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46853DE-C9AA-0247-8BEE-442F5099B099}" type="pres">
      <dgm:prSet presAssocID="{CFBBD569-2865-2340-A022-4D2CDDD3A11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55751-0368-8F40-AB4C-3EB8E4CCE104}" type="pres">
      <dgm:prSet presAssocID="{48EFF1FB-AC11-824C-82E0-3ECDA642296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17D2BB6-68B1-6641-A5B6-894EE30E5C00}" type="pres">
      <dgm:prSet presAssocID="{48EFF1FB-AC11-824C-82E0-3ECDA642296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BE6E9DEA-BA62-7D43-85A5-62BD20E7E320}" type="presOf" srcId="{010F13EA-AB0E-E145-AF08-99C56F624260}" destId="{AFB9FB2A-0F1A-674F-B13E-93A2820F7CB2}" srcOrd="0" destOrd="0" presId="urn:microsoft.com/office/officeart/2005/8/layout/cycle2"/>
    <dgm:cxn modelId="{7A2C457A-3C3E-6241-A56B-78D118D22F51}" type="presOf" srcId="{A12D7DD5-3A4B-7348-B7F1-03666C6CA1E6}" destId="{0E42FC44-F928-B749-A851-5CF3052F4E74}" srcOrd="0" destOrd="0" presId="urn:microsoft.com/office/officeart/2005/8/layout/cycle2"/>
    <dgm:cxn modelId="{5F2B0529-DDF5-0741-96AD-56A7D969BC04}" type="presOf" srcId="{010F13EA-AB0E-E145-AF08-99C56F624260}" destId="{87BFD8E9-495B-9A4B-9B98-E74B4A6ECB12}" srcOrd="1" destOrd="0" presId="urn:microsoft.com/office/officeart/2005/8/layout/cycle2"/>
    <dgm:cxn modelId="{E2FA71B1-4603-8140-B2D8-6B8FEFFCDD7B}" type="presOf" srcId="{E6FDD914-E698-3644-BECB-FCA86801B1A3}" destId="{892469F5-F214-764A-BD0D-C1482DFAF684}" srcOrd="1" destOrd="0" presId="urn:microsoft.com/office/officeart/2005/8/layout/cycle2"/>
    <dgm:cxn modelId="{803146F1-9362-544C-8440-E86865EB4E5E}" type="presOf" srcId="{48EFF1FB-AC11-824C-82E0-3ECDA642296C}" destId="{917D2BB6-68B1-6641-A5B6-894EE30E5C00}" srcOrd="1" destOrd="0" presId="urn:microsoft.com/office/officeart/2005/8/layout/cycle2"/>
    <dgm:cxn modelId="{87382B59-D432-BF45-916E-81163DBEB530}" type="presOf" srcId="{B1308548-57E6-7545-81E7-88E7C9B80451}" destId="{97654B9A-7C77-3A41-9E8D-C40ACA2C9338}" srcOrd="0" destOrd="0" presId="urn:microsoft.com/office/officeart/2005/8/layout/cycle2"/>
    <dgm:cxn modelId="{6BB80A13-B41E-454D-BCAB-532D1FB5C797}" type="presOf" srcId="{663AACFE-5F56-414D-B988-C8282E51CBE6}" destId="{EE2FF163-1283-3D45-9533-5EAD27F08A65}" srcOrd="0" destOrd="0" presId="urn:microsoft.com/office/officeart/2005/8/layout/cycle2"/>
    <dgm:cxn modelId="{E0435AD5-CFA5-214F-B13C-FC38E23DFD37}" srcId="{F0A87B49-514D-8947-B9E4-08DE289BDED4}" destId="{CFBBD569-2865-2340-A022-4D2CDDD3A117}" srcOrd="3" destOrd="0" parTransId="{AA1280B0-3287-9A4D-8CF1-50E4CCD034D4}" sibTransId="{48EFF1FB-AC11-824C-82E0-3ECDA642296C}"/>
    <dgm:cxn modelId="{89D12E99-5BD0-4443-B5D8-905FE2DA0C39}" srcId="{F0A87B49-514D-8947-B9E4-08DE289BDED4}" destId="{FAF98ADA-3322-994F-8B51-F4F7FB15AD4B}" srcOrd="4" destOrd="0" parTransId="{70FC6DA7-232E-5B40-8660-C2E0F7E0D391}" sibTransId="{682A0EA1-F069-DE49-9842-49E2EDAD0B00}"/>
    <dgm:cxn modelId="{1D0D47D3-5A57-2747-904F-6D97F095653B}" type="presOf" srcId="{682A0EA1-F069-DE49-9842-49E2EDAD0B00}" destId="{9F18B489-22F7-0345-B821-8783AB067FF0}" srcOrd="1" destOrd="0" presId="urn:microsoft.com/office/officeart/2005/8/layout/cycle2"/>
    <dgm:cxn modelId="{B8D4AE2E-D728-764C-AE41-72B1F994AF03}" type="presOf" srcId="{CFBBD569-2865-2340-A022-4D2CDDD3A117}" destId="{F46853DE-C9AA-0247-8BEE-442F5099B099}" srcOrd="0" destOrd="0" presId="urn:microsoft.com/office/officeart/2005/8/layout/cycle2"/>
    <dgm:cxn modelId="{E6C3A67B-FB41-324A-9357-1DAF11C376CB}" type="presOf" srcId="{FAF98ADA-3322-994F-8B51-F4F7FB15AD4B}" destId="{A257D88F-0A80-D146-B3D5-593365090406}" srcOrd="0" destOrd="0" presId="urn:microsoft.com/office/officeart/2005/8/layout/cycle2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00246F91-B912-6242-83CF-5C056C64BA20}" type="presOf" srcId="{48EFF1FB-AC11-824C-82E0-3ECDA642296C}" destId="{4CC55751-0368-8F40-AB4C-3EB8E4CCE104}" srcOrd="0" destOrd="0" presId="urn:microsoft.com/office/officeart/2005/8/layout/cycle2"/>
    <dgm:cxn modelId="{C43FA856-3588-7D4A-A87F-C31D43DF66BD}" type="presOf" srcId="{F0A87B49-514D-8947-B9E4-08DE289BDED4}" destId="{C07B81B3-B163-534F-B313-82D4ABCF4938}" srcOrd="0" destOrd="0" presId="urn:microsoft.com/office/officeart/2005/8/layout/cycle2"/>
    <dgm:cxn modelId="{D680908F-08B5-5945-8410-369E928DF41C}" type="presOf" srcId="{682A0EA1-F069-DE49-9842-49E2EDAD0B00}" destId="{9DB9CE0D-4667-A747-B365-87DD063E8DD7}" srcOrd="0" destOrd="0" presId="urn:microsoft.com/office/officeart/2005/8/layout/cycle2"/>
    <dgm:cxn modelId="{9FACA684-DF79-1D4A-9730-67386E158D5C}" type="presOf" srcId="{E6FDD914-E698-3644-BECB-FCA86801B1A3}" destId="{FAB2D592-CD05-0245-92C1-EE2F6EAE72DA}" srcOrd="0" destOrd="0" presId="urn:microsoft.com/office/officeart/2005/8/layout/cycle2"/>
    <dgm:cxn modelId="{835DAC97-D8DC-B448-B350-4F0F49C9751D}" type="presOf" srcId="{BC3D1619-70C7-2940-BF16-C9048C4559DA}" destId="{4979C45F-17BF-5F48-B6F0-F8731FE73069}" srcOrd="0" destOrd="0" presId="urn:microsoft.com/office/officeart/2005/8/layout/cycle2"/>
    <dgm:cxn modelId="{BF71B9ED-B393-AA4D-BE2C-526F5AD56B47}" srcId="{F0A87B49-514D-8947-B9E4-08DE289BDED4}" destId="{BC3D1619-70C7-2940-BF16-C9048C4559DA}" srcOrd="2" destOrd="0" parTransId="{AFD09C52-2815-6D4A-A1E8-F0B2DE4D1403}" sibTransId="{663AACFE-5F56-414D-B988-C8282E51CBE6}"/>
    <dgm:cxn modelId="{D87D65E1-C846-F74F-9495-4E30BEA36D6D}" type="presOf" srcId="{663AACFE-5F56-414D-B988-C8282E51CBE6}" destId="{B68A9362-5242-8E45-859E-D00C6666086E}" srcOrd="1" destOrd="0" presId="urn:microsoft.com/office/officeart/2005/8/layout/cycle2"/>
    <dgm:cxn modelId="{61D239A1-52EC-1C4A-A4CE-8F865EAA1B0E}" type="presParOf" srcId="{C07B81B3-B163-534F-B313-82D4ABCF4938}" destId="{97654B9A-7C77-3A41-9E8D-C40ACA2C9338}" srcOrd="0" destOrd="0" presId="urn:microsoft.com/office/officeart/2005/8/layout/cycle2"/>
    <dgm:cxn modelId="{589073ED-831D-7C4F-9E86-49DC95030CD2}" type="presParOf" srcId="{C07B81B3-B163-534F-B313-82D4ABCF4938}" destId="{FAB2D592-CD05-0245-92C1-EE2F6EAE72DA}" srcOrd="1" destOrd="0" presId="urn:microsoft.com/office/officeart/2005/8/layout/cycle2"/>
    <dgm:cxn modelId="{0E50CB36-BC79-AA4A-931C-8560917121B4}" type="presParOf" srcId="{FAB2D592-CD05-0245-92C1-EE2F6EAE72DA}" destId="{892469F5-F214-764A-BD0D-C1482DFAF684}" srcOrd="0" destOrd="0" presId="urn:microsoft.com/office/officeart/2005/8/layout/cycle2"/>
    <dgm:cxn modelId="{62E230F8-3DFE-C743-8560-FE71DBA30D84}" type="presParOf" srcId="{C07B81B3-B163-534F-B313-82D4ABCF4938}" destId="{0E42FC44-F928-B749-A851-5CF3052F4E74}" srcOrd="2" destOrd="0" presId="urn:microsoft.com/office/officeart/2005/8/layout/cycle2"/>
    <dgm:cxn modelId="{15082EDC-7B2D-244B-8E63-AFB2551C45B7}" type="presParOf" srcId="{C07B81B3-B163-534F-B313-82D4ABCF4938}" destId="{AFB9FB2A-0F1A-674F-B13E-93A2820F7CB2}" srcOrd="3" destOrd="0" presId="urn:microsoft.com/office/officeart/2005/8/layout/cycle2"/>
    <dgm:cxn modelId="{BC4744A7-CCF1-DA42-8515-5FD55C45CD4A}" type="presParOf" srcId="{AFB9FB2A-0F1A-674F-B13E-93A2820F7CB2}" destId="{87BFD8E9-495B-9A4B-9B98-E74B4A6ECB12}" srcOrd="0" destOrd="0" presId="urn:microsoft.com/office/officeart/2005/8/layout/cycle2"/>
    <dgm:cxn modelId="{8CEF2EB3-85B3-2043-A2CF-ED9FB0CA6ECE}" type="presParOf" srcId="{C07B81B3-B163-534F-B313-82D4ABCF4938}" destId="{4979C45F-17BF-5F48-B6F0-F8731FE73069}" srcOrd="4" destOrd="0" presId="urn:microsoft.com/office/officeart/2005/8/layout/cycle2"/>
    <dgm:cxn modelId="{2BDEE68A-5767-1143-9D2C-D0A4A6F5AE2D}" type="presParOf" srcId="{C07B81B3-B163-534F-B313-82D4ABCF4938}" destId="{EE2FF163-1283-3D45-9533-5EAD27F08A65}" srcOrd="5" destOrd="0" presId="urn:microsoft.com/office/officeart/2005/8/layout/cycle2"/>
    <dgm:cxn modelId="{4F07C230-907A-BC4E-973E-E8AEEA120F22}" type="presParOf" srcId="{EE2FF163-1283-3D45-9533-5EAD27F08A65}" destId="{B68A9362-5242-8E45-859E-D00C6666086E}" srcOrd="0" destOrd="0" presId="urn:microsoft.com/office/officeart/2005/8/layout/cycle2"/>
    <dgm:cxn modelId="{2AE0BE35-7C14-624D-8E9E-416706A800CF}" type="presParOf" srcId="{C07B81B3-B163-534F-B313-82D4ABCF4938}" destId="{F46853DE-C9AA-0247-8BEE-442F5099B099}" srcOrd="6" destOrd="0" presId="urn:microsoft.com/office/officeart/2005/8/layout/cycle2"/>
    <dgm:cxn modelId="{10134626-2AB2-E74A-B5AF-8F68193BC511}" type="presParOf" srcId="{C07B81B3-B163-534F-B313-82D4ABCF4938}" destId="{4CC55751-0368-8F40-AB4C-3EB8E4CCE104}" srcOrd="7" destOrd="0" presId="urn:microsoft.com/office/officeart/2005/8/layout/cycle2"/>
    <dgm:cxn modelId="{B77B484E-6D0E-5E44-B916-08875FC31652}" type="presParOf" srcId="{4CC55751-0368-8F40-AB4C-3EB8E4CCE104}" destId="{917D2BB6-68B1-6641-A5B6-894EE30E5C00}" srcOrd="0" destOrd="0" presId="urn:microsoft.com/office/officeart/2005/8/layout/cycle2"/>
    <dgm:cxn modelId="{FAB2D9F9-AECD-9E45-8BC9-BC54E5754C67}" type="presParOf" srcId="{C07B81B3-B163-534F-B313-82D4ABCF4938}" destId="{A257D88F-0A80-D146-B3D5-593365090406}" srcOrd="8" destOrd="0" presId="urn:microsoft.com/office/officeart/2005/8/layout/cycle2"/>
    <dgm:cxn modelId="{6CDE6770-6792-114B-8C5F-725774673676}" type="presParOf" srcId="{C07B81B3-B163-534F-B313-82D4ABCF4938}" destId="{9DB9CE0D-4667-A747-B365-87DD063E8DD7}" srcOrd="9" destOrd="0" presId="urn:microsoft.com/office/officeart/2005/8/layout/cycle2"/>
    <dgm:cxn modelId="{96562E48-F4AA-4C48-9F4B-49225F25DF66}" type="presParOf" srcId="{9DB9CE0D-4667-A747-B365-87DD063E8DD7}" destId="{9F18B489-22F7-0345-B821-8783AB067F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 custT="1"/>
      <dgm:spPr/>
      <dgm:t>
        <a:bodyPr/>
        <a:lstStyle/>
        <a:p>
          <a:r>
            <a:rPr lang="en-US" sz="1000" dirty="0" smtClean="0"/>
            <a:t>Producer  </a:t>
          </a:r>
          <a:r>
            <a:rPr lang="en-US" sz="800" dirty="0" smtClean="0"/>
            <a:t>Phytoplankton</a:t>
          </a:r>
          <a:endParaRPr lang="en-US" sz="800" dirty="0"/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 custT="1"/>
      <dgm:spPr/>
      <dgm:t>
        <a:bodyPr/>
        <a:lstStyle/>
        <a:p>
          <a:r>
            <a:rPr lang="en-US" sz="1000" dirty="0" smtClean="0"/>
            <a:t>Herbivore Zooplankton</a:t>
          </a:r>
          <a:endParaRPr lang="en-US" sz="1000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 custT="1"/>
      <dgm:spPr/>
      <dgm:t>
        <a:bodyPr/>
        <a:lstStyle/>
        <a:p>
          <a:r>
            <a:rPr lang="en-US" sz="1000" dirty="0" smtClean="0"/>
            <a:t>Carnivore  Fish</a:t>
          </a:r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 custT="1"/>
      <dgm:spPr/>
      <dgm:t>
        <a:bodyPr/>
        <a:lstStyle/>
        <a:p>
          <a:r>
            <a:rPr lang="en-US" sz="1000" dirty="0" smtClean="0"/>
            <a:t>Decomposer fungus</a:t>
          </a:r>
          <a:endParaRPr lang="en-US" sz="1000" dirty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DD10BD5C-8C36-EA42-93A8-F47BCB0042C7}">
      <dgm:prSet custT="1"/>
      <dgm:spPr/>
      <dgm:t>
        <a:bodyPr/>
        <a:lstStyle/>
        <a:p>
          <a:r>
            <a:rPr lang="en-US" sz="1000" dirty="0" smtClean="0"/>
            <a:t>Carnivore Seal</a:t>
          </a:r>
          <a:endParaRPr lang="en-US" sz="1000" dirty="0"/>
        </a:p>
      </dgm:t>
    </dgm:pt>
    <dgm:pt modelId="{AD5A9A5E-4D5D-6A43-8950-51320FAD59B7}" type="parTrans" cxnId="{D31CAEDE-15AC-3045-BCBC-7FF4F2B0A37E}">
      <dgm:prSet/>
      <dgm:spPr/>
      <dgm:t>
        <a:bodyPr/>
        <a:lstStyle/>
        <a:p>
          <a:endParaRPr lang="en-US"/>
        </a:p>
      </dgm:t>
    </dgm:pt>
    <dgm:pt modelId="{CB70B57B-5CAD-4B41-9116-E59999213134}" type="sibTrans" cxnId="{D31CAEDE-15AC-3045-BCBC-7FF4F2B0A37E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5" custRadScaleRad="101188" custRadScaleInc="24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1A50BE6-0DF2-3B4B-B7C0-D2D00CA06575}" type="pres">
      <dgm:prSet presAssocID="{DD10BD5C-8C36-EA42-93A8-F47BCB0042C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D04C0-1779-A749-A29A-9ABB6C08DD42}" type="pres">
      <dgm:prSet presAssocID="{CB70B57B-5CAD-4B41-9116-E5999921313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5BA868C-2EC5-1A41-86C4-EC9B2FD31D24}" type="pres">
      <dgm:prSet presAssocID="{CB70B57B-5CAD-4B41-9116-E5999921313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1E48CEA-5432-D44E-A027-89ADAFC8E100}" type="presOf" srcId="{663AACFE-5F56-414D-B988-C8282E51CBE6}" destId="{EE2FF163-1283-3D45-9533-5EAD27F08A65}" srcOrd="0" destOrd="0" presId="urn:microsoft.com/office/officeart/2005/8/layout/cycle2"/>
    <dgm:cxn modelId="{5B75E6CC-7306-6D4A-9D3C-6ECE692A3BC3}" type="presOf" srcId="{010F13EA-AB0E-E145-AF08-99C56F624260}" destId="{AFB9FB2A-0F1A-674F-B13E-93A2820F7CB2}" srcOrd="0" destOrd="0" presId="urn:microsoft.com/office/officeart/2005/8/layout/cycle2"/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25D55E42-DE29-584C-A46B-22D34B38B7E4}" type="presOf" srcId="{682A0EA1-F069-DE49-9842-49E2EDAD0B00}" destId="{9DB9CE0D-4667-A747-B365-87DD063E8DD7}" srcOrd="0" destOrd="0" presId="urn:microsoft.com/office/officeart/2005/8/layout/cycle2"/>
    <dgm:cxn modelId="{F8FB8F17-627E-6749-A15C-AC272E767433}" type="presOf" srcId="{A12D7DD5-3A4B-7348-B7F1-03666C6CA1E6}" destId="{0E42FC44-F928-B749-A851-5CF3052F4E74}" srcOrd="0" destOrd="0" presId="urn:microsoft.com/office/officeart/2005/8/layout/cycle2"/>
    <dgm:cxn modelId="{6EC34C2C-4742-304E-BE5D-044D87BDE9F0}" type="presOf" srcId="{BC3D1619-70C7-2940-BF16-C9048C4559DA}" destId="{4979C45F-17BF-5F48-B6F0-F8731FE73069}" srcOrd="0" destOrd="0" presId="urn:microsoft.com/office/officeart/2005/8/layout/cycle2"/>
    <dgm:cxn modelId="{EA72B03A-E5AF-3D40-9C4D-F35ADAD58B13}" type="presOf" srcId="{663AACFE-5F56-414D-B988-C8282E51CBE6}" destId="{B68A9362-5242-8E45-859E-D00C6666086E}" srcOrd="1" destOrd="0" presId="urn:microsoft.com/office/officeart/2005/8/layout/cycle2"/>
    <dgm:cxn modelId="{569D892C-681E-BF49-9486-8E8C2735ADE0}" type="presOf" srcId="{FAF98ADA-3322-994F-8B51-F4F7FB15AD4B}" destId="{A257D88F-0A80-D146-B3D5-593365090406}" srcOrd="0" destOrd="0" presId="urn:microsoft.com/office/officeart/2005/8/layout/cycle2"/>
    <dgm:cxn modelId="{086FB1CA-71D7-6E40-A51A-B1E4F41C9978}" type="presOf" srcId="{CB70B57B-5CAD-4B41-9116-E59999213134}" destId="{931D04C0-1779-A749-A29A-9ABB6C08DD42}" srcOrd="0" destOrd="0" presId="urn:microsoft.com/office/officeart/2005/8/layout/cycle2"/>
    <dgm:cxn modelId="{A9902D95-E401-7147-A891-F1779C6906B5}" type="presOf" srcId="{B1308548-57E6-7545-81E7-88E7C9B80451}" destId="{97654B9A-7C77-3A41-9E8D-C40ACA2C9338}" srcOrd="0" destOrd="0" presId="urn:microsoft.com/office/officeart/2005/8/layout/cycle2"/>
    <dgm:cxn modelId="{89D12E99-5BD0-4443-B5D8-905FE2DA0C39}" srcId="{F0A87B49-514D-8947-B9E4-08DE289BDED4}" destId="{FAF98ADA-3322-994F-8B51-F4F7FB15AD4B}" srcOrd="4" destOrd="0" parTransId="{70FC6DA7-232E-5B40-8660-C2E0F7E0D391}" sibTransId="{682A0EA1-F069-DE49-9842-49E2EDAD0B00}"/>
    <dgm:cxn modelId="{94A42795-1CCB-0B4D-A9C4-B555C3EEFBCF}" type="presOf" srcId="{E6FDD914-E698-3644-BECB-FCA86801B1A3}" destId="{892469F5-F214-764A-BD0D-C1482DFAF684}" srcOrd="1" destOrd="0" presId="urn:microsoft.com/office/officeart/2005/8/layout/cycle2"/>
    <dgm:cxn modelId="{D31CAEDE-15AC-3045-BCBC-7FF4F2B0A37E}" srcId="{F0A87B49-514D-8947-B9E4-08DE289BDED4}" destId="{DD10BD5C-8C36-EA42-93A8-F47BCB0042C7}" srcOrd="3" destOrd="0" parTransId="{AD5A9A5E-4D5D-6A43-8950-51320FAD59B7}" sibTransId="{CB70B57B-5CAD-4B41-9116-E59999213134}"/>
    <dgm:cxn modelId="{DA6736A8-9CF0-C042-BBE8-E5F1C75EE9EC}" type="presOf" srcId="{682A0EA1-F069-DE49-9842-49E2EDAD0B00}" destId="{9F18B489-22F7-0345-B821-8783AB067FF0}" srcOrd="1" destOrd="0" presId="urn:microsoft.com/office/officeart/2005/8/layout/cycle2"/>
    <dgm:cxn modelId="{4290D232-756E-6D44-A056-BF0280180FDE}" type="presOf" srcId="{DD10BD5C-8C36-EA42-93A8-F47BCB0042C7}" destId="{D1A50BE6-0DF2-3B4B-B7C0-D2D00CA06575}" srcOrd="0" destOrd="0" presId="urn:microsoft.com/office/officeart/2005/8/layout/cycle2"/>
    <dgm:cxn modelId="{FAF56656-6D5C-B443-8B0C-5F87E8BF0406}" type="presOf" srcId="{F0A87B49-514D-8947-B9E4-08DE289BDED4}" destId="{C07B81B3-B163-534F-B313-82D4ABCF4938}" srcOrd="0" destOrd="0" presId="urn:microsoft.com/office/officeart/2005/8/layout/cycle2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3BA272F9-D172-C343-9939-F4171E5B1332}" type="presOf" srcId="{E6FDD914-E698-3644-BECB-FCA86801B1A3}" destId="{FAB2D592-CD05-0245-92C1-EE2F6EAE72DA}" srcOrd="0" destOrd="0" presId="urn:microsoft.com/office/officeart/2005/8/layout/cycle2"/>
    <dgm:cxn modelId="{EAD28C85-B6A5-9042-A268-0159D4981408}" type="presOf" srcId="{CB70B57B-5CAD-4B41-9116-E59999213134}" destId="{35BA868C-2EC5-1A41-86C4-EC9B2FD31D24}" srcOrd="1" destOrd="0" presId="urn:microsoft.com/office/officeart/2005/8/layout/cycle2"/>
    <dgm:cxn modelId="{BF71B9ED-B393-AA4D-BE2C-526F5AD56B47}" srcId="{F0A87B49-514D-8947-B9E4-08DE289BDED4}" destId="{BC3D1619-70C7-2940-BF16-C9048C4559DA}" srcOrd="2" destOrd="0" parTransId="{AFD09C52-2815-6D4A-A1E8-F0B2DE4D1403}" sibTransId="{663AACFE-5F56-414D-B988-C8282E51CBE6}"/>
    <dgm:cxn modelId="{D4EEA2A4-E764-4146-8626-43A232043CBA}" type="presOf" srcId="{010F13EA-AB0E-E145-AF08-99C56F624260}" destId="{87BFD8E9-495B-9A4B-9B98-E74B4A6ECB12}" srcOrd="1" destOrd="0" presId="urn:microsoft.com/office/officeart/2005/8/layout/cycle2"/>
    <dgm:cxn modelId="{0C014D7F-8408-1742-B32F-436CB77798E7}" type="presParOf" srcId="{C07B81B3-B163-534F-B313-82D4ABCF4938}" destId="{97654B9A-7C77-3A41-9E8D-C40ACA2C9338}" srcOrd="0" destOrd="0" presId="urn:microsoft.com/office/officeart/2005/8/layout/cycle2"/>
    <dgm:cxn modelId="{AB0EC7DF-FA85-7A4B-B8CC-1FFE34D89BDF}" type="presParOf" srcId="{C07B81B3-B163-534F-B313-82D4ABCF4938}" destId="{FAB2D592-CD05-0245-92C1-EE2F6EAE72DA}" srcOrd="1" destOrd="0" presId="urn:microsoft.com/office/officeart/2005/8/layout/cycle2"/>
    <dgm:cxn modelId="{73CA09BD-F62B-1842-86C4-0C7B8F7DC66B}" type="presParOf" srcId="{FAB2D592-CD05-0245-92C1-EE2F6EAE72DA}" destId="{892469F5-F214-764A-BD0D-C1482DFAF684}" srcOrd="0" destOrd="0" presId="urn:microsoft.com/office/officeart/2005/8/layout/cycle2"/>
    <dgm:cxn modelId="{0EBE4630-A56C-B94C-B743-35C8B0A567C3}" type="presParOf" srcId="{C07B81B3-B163-534F-B313-82D4ABCF4938}" destId="{0E42FC44-F928-B749-A851-5CF3052F4E74}" srcOrd="2" destOrd="0" presId="urn:microsoft.com/office/officeart/2005/8/layout/cycle2"/>
    <dgm:cxn modelId="{2BEA6EEC-694C-3B4C-820F-B8C9C6507381}" type="presParOf" srcId="{C07B81B3-B163-534F-B313-82D4ABCF4938}" destId="{AFB9FB2A-0F1A-674F-B13E-93A2820F7CB2}" srcOrd="3" destOrd="0" presId="urn:microsoft.com/office/officeart/2005/8/layout/cycle2"/>
    <dgm:cxn modelId="{C9113DE2-478E-1E4B-A9B7-56B542DB3B5B}" type="presParOf" srcId="{AFB9FB2A-0F1A-674F-B13E-93A2820F7CB2}" destId="{87BFD8E9-495B-9A4B-9B98-E74B4A6ECB12}" srcOrd="0" destOrd="0" presId="urn:microsoft.com/office/officeart/2005/8/layout/cycle2"/>
    <dgm:cxn modelId="{7D8A1E15-C707-BE40-9D9C-40C0AE4567DF}" type="presParOf" srcId="{C07B81B3-B163-534F-B313-82D4ABCF4938}" destId="{4979C45F-17BF-5F48-B6F0-F8731FE73069}" srcOrd="4" destOrd="0" presId="urn:microsoft.com/office/officeart/2005/8/layout/cycle2"/>
    <dgm:cxn modelId="{865B2667-EB68-C246-80BE-5A5E8B7FC0E4}" type="presParOf" srcId="{C07B81B3-B163-534F-B313-82D4ABCF4938}" destId="{EE2FF163-1283-3D45-9533-5EAD27F08A65}" srcOrd="5" destOrd="0" presId="urn:microsoft.com/office/officeart/2005/8/layout/cycle2"/>
    <dgm:cxn modelId="{24969C0C-6E97-0245-BE6F-48B6158FDB3F}" type="presParOf" srcId="{EE2FF163-1283-3D45-9533-5EAD27F08A65}" destId="{B68A9362-5242-8E45-859E-D00C6666086E}" srcOrd="0" destOrd="0" presId="urn:microsoft.com/office/officeart/2005/8/layout/cycle2"/>
    <dgm:cxn modelId="{4D65A0C9-690E-F048-80FB-4ACE3E0E6758}" type="presParOf" srcId="{C07B81B3-B163-534F-B313-82D4ABCF4938}" destId="{D1A50BE6-0DF2-3B4B-B7C0-D2D00CA06575}" srcOrd="6" destOrd="0" presId="urn:microsoft.com/office/officeart/2005/8/layout/cycle2"/>
    <dgm:cxn modelId="{910677EA-78CD-4844-B02B-CC0628CA0951}" type="presParOf" srcId="{C07B81B3-B163-534F-B313-82D4ABCF4938}" destId="{931D04C0-1779-A749-A29A-9ABB6C08DD42}" srcOrd="7" destOrd="0" presId="urn:microsoft.com/office/officeart/2005/8/layout/cycle2"/>
    <dgm:cxn modelId="{8F9CEB35-E6A4-0A4F-8FE8-91B89AA49457}" type="presParOf" srcId="{931D04C0-1779-A749-A29A-9ABB6C08DD42}" destId="{35BA868C-2EC5-1A41-86C4-EC9B2FD31D24}" srcOrd="0" destOrd="0" presId="urn:microsoft.com/office/officeart/2005/8/layout/cycle2"/>
    <dgm:cxn modelId="{CCF0CA1C-A8EB-6A48-B2E5-6D0CC9A960D0}" type="presParOf" srcId="{C07B81B3-B163-534F-B313-82D4ABCF4938}" destId="{A257D88F-0A80-D146-B3D5-593365090406}" srcOrd="8" destOrd="0" presId="urn:microsoft.com/office/officeart/2005/8/layout/cycle2"/>
    <dgm:cxn modelId="{CCE75A07-1EA1-E640-AE0A-7FD653FF62D3}" type="presParOf" srcId="{C07B81B3-B163-534F-B313-82D4ABCF4938}" destId="{9DB9CE0D-4667-A747-B365-87DD063E8DD7}" srcOrd="9" destOrd="0" presId="urn:microsoft.com/office/officeart/2005/8/layout/cycle2"/>
    <dgm:cxn modelId="{F35AE047-FE52-4149-93BA-E0687804BFC7}" type="presParOf" srcId="{9DB9CE0D-4667-A747-B365-87DD063E8DD7}" destId="{9F18B489-22F7-0345-B821-8783AB067F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/>
      <dgm:spPr/>
      <dgm:t>
        <a:bodyPr/>
        <a:lstStyle/>
        <a:p>
          <a:r>
            <a:rPr lang="en-US" dirty="0" smtClean="0"/>
            <a:t>Producer Cactus</a:t>
          </a:r>
          <a:endParaRPr lang="en-US" dirty="0"/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/>
      <dgm:spPr/>
      <dgm:t>
        <a:bodyPr/>
        <a:lstStyle/>
        <a:p>
          <a:r>
            <a:rPr lang="en-US" dirty="0" smtClean="0"/>
            <a:t>Herbivore Bunny</a:t>
          </a:r>
          <a:endParaRPr lang="en-US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D983D511-D58F-9A45-B226-28C009C6EF1D}">
      <dgm:prSet/>
      <dgm:spPr/>
      <dgm:t>
        <a:bodyPr/>
        <a:lstStyle/>
        <a:p>
          <a:r>
            <a:rPr lang="en-US" dirty="0" smtClean="0"/>
            <a:t>Carnivore Bobcat</a:t>
          </a:r>
          <a:endParaRPr lang="en-US" dirty="0"/>
        </a:p>
      </dgm:t>
    </dgm:pt>
    <dgm:pt modelId="{3AE671BA-B08B-7C46-93BC-0F10306B1BC8}" type="parTrans" cxnId="{99D057A5-0F77-074D-9FCB-79E91FF7EF30}">
      <dgm:prSet/>
      <dgm:spPr/>
    </dgm:pt>
    <dgm:pt modelId="{82F1C8C1-029D-944F-8613-90331E9C5D95}" type="sibTrans" cxnId="{99D057A5-0F77-074D-9FCB-79E91FF7EF30}">
      <dgm:prSet/>
      <dgm:spPr/>
      <dgm:t>
        <a:bodyPr/>
        <a:lstStyle/>
        <a:p>
          <a:endParaRPr lang="en-US" dirty="0"/>
        </a:p>
      </dgm:t>
    </dgm:pt>
    <dgm:pt modelId="{40324CAC-FAB9-5E4A-B3A4-9262A5FF1430}">
      <dgm:prSet/>
      <dgm:spPr/>
      <dgm:t>
        <a:bodyPr/>
        <a:lstStyle/>
        <a:p>
          <a:r>
            <a:rPr lang="en-US" dirty="0" smtClean="0"/>
            <a:t>Decomposer Fungus</a:t>
          </a:r>
          <a:endParaRPr lang="en-US" dirty="0"/>
        </a:p>
      </dgm:t>
    </dgm:pt>
    <dgm:pt modelId="{512FE63B-8F21-0841-B84A-C11E5D01CAB5}" type="parTrans" cxnId="{72E3B645-C662-7C4B-862B-A9BA2414368E}">
      <dgm:prSet/>
      <dgm:spPr/>
    </dgm:pt>
    <dgm:pt modelId="{BE68387B-1C44-5948-976E-6AB4D8682B1A}" type="sibTrans" cxnId="{72E3B645-C662-7C4B-862B-A9BA2414368E}">
      <dgm:prSet/>
      <dgm:spPr/>
      <dgm:t>
        <a:bodyPr/>
        <a:lstStyle/>
        <a:p>
          <a:endParaRPr lang="en-US" dirty="0"/>
        </a:p>
      </dgm:t>
    </dgm:pt>
    <dgm:pt modelId="{80A547BD-EBC9-6940-A687-A4DFEC3C958F}">
      <dgm:prSet/>
      <dgm:spPr/>
      <dgm:t>
        <a:bodyPr/>
        <a:lstStyle/>
        <a:p>
          <a:r>
            <a:rPr lang="en-US" dirty="0" smtClean="0"/>
            <a:t>Carnivore  Rattle snake</a:t>
          </a:r>
          <a:endParaRPr lang="en-US" dirty="0"/>
        </a:p>
      </dgm:t>
    </dgm:pt>
    <dgm:pt modelId="{9B6293DF-1C37-1345-BD1B-5E1FF924B7B4}" type="parTrans" cxnId="{54F4B66D-E32C-754F-A015-468C2F94209D}">
      <dgm:prSet/>
      <dgm:spPr/>
    </dgm:pt>
    <dgm:pt modelId="{A168CA2B-9D5A-C64E-8E24-DC5F44F8672B}" type="sibTrans" cxnId="{54F4B66D-E32C-754F-A015-468C2F94209D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75F3DB7-2C0F-E647-83A7-A7442DB84B31}" type="pres">
      <dgm:prSet presAssocID="{D983D511-D58F-9A45-B226-28C009C6EF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FC94C-0285-F444-8D41-FFBADA7CB54A}" type="pres">
      <dgm:prSet presAssocID="{82F1C8C1-029D-944F-8613-90331E9C5D9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DA8E110-3D3A-5D4E-9AD6-5E90BA3AC9BC}" type="pres">
      <dgm:prSet presAssocID="{82F1C8C1-029D-944F-8613-90331E9C5D9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B736E88-BA20-B648-9FC5-909247425B32}" type="pres">
      <dgm:prSet presAssocID="{80A547BD-EBC9-6940-A687-A4DFEC3C95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6DBDA-F901-C943-97BE-5E577AE64234}" type="pres">
      <dgm:prSet presAssocID="{A168CA2B-9D5A-C64E-8E24-DC5F44F8672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1132914-AD2C-E648-915D-78F9A59D9181}" type="pres">
      <dgm:prSet presAssocID="{A168CA2B-9D5A-C64E-8E24-DC5F44F8672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96EC3F7-2783-E144-8C9E-ED6B80819045}" type="pres">
      <dgm:prSet presAssocID="{40324CAC-FAB9-5E4A-B3A4-9262A5FF143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68570-242E-1443-B3BD-AC2BA525995F}" type="pres">
      <dgm:prSet presAssocID="{BE68387B-1C44-5948-976E-6AB4D8682B1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474CD3F-64C5-B447-88CB-0C49A4BEAF3B}" type="pres">
      <dgm:prSet presAssocID="{BE68387B-1C44-5948-976E-6AB4D8682B1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5078034-5F25-2F46-BFE1-BC1B624ACFCE}" type="presOf" srcId="{82F1C8C1-029D-944F-8613-90331E9C5D95}" destId="{7DA8E110-3D3A-5D4E-9AD6-5E90BA3AC9BC}" srcOrd="1" destOrd="0" presId="urn:microsoft.com/office/officeart/2005/8/layout/cycle2"/>
    <dgm:cxn modelId="{459B290B-0537-9A42-97EC-E48B52C8695A}" type="presOf" srcId="{010F13EA-AB0E-E145-AF08-99C56F624260}" destId="{AFB9FB2A-0F1A-674F-B13E-93A2820F7CB2}" srcOrd="0" destOrd="0" presId="urn:microsoft.com/office/officeart/2005/8/layout/cycle2"/>
    <dgm:cxn modelId="{F7B17E38-9CB4-6141-850C-D946D81674CC}" type="presOf" srcId="{40324CAC-FAB9-5E4A-B3A4-9262A5FF1430}" destId="{096EC3F7-2783-E144-8C9E-ED6B80819045}" srcOrd="0" destOrd="0" presId="urn:microsoft.com/office/officeart/2005/8/layout/cycle2"/>
    <dgm:cxn modelId="{54F4B66D-E32C-754F-A015-468C2F94209D}" srcId="{F0A87B49-514D-8947-B9E4-08DE289BDED4}" destId="{80A547BD-EBC9-6940-A687-A4DFEC3C958F}" srcOrd="3" destOrd="0" parTransId="{9B6293DF-1C37-1345-BD1B-5E1FF924B7B4}" sibTransId="{A168CA2B-9D5A-C64E-8E24-DC5F44F8672B}"/>
    <dgm:cxn modelId="{CDBCE924-05B9-0249-92C4-FA5CBE88963B}" type="presOf" srcId="{F0A87B49-514D-8947-B9E4-08DE289BDED4}" destId="{C07B81B3-B163-534F-B313-82D4ABCF4938}" srcOrd="0" destOrd="0" presId="urn:microsoft.com/office/officeart/2005/8/layout/cycle2"/>
    <dgm:cxn modelId="{85232013-FECE-4B4B-BF65-EEF5A8E2331D}" type="presOf" srcId="{A168CA2B-9D5A-C64E-8E24-DC5F44F8672B}" destId="{31132914-AD2C-E648-915D-78F9A59D9181}" srcOrd="1" destOrd="0" presId="urn:microsoft.com/office/officeart/2005/8/layout/cycle2"/>
    <dgm:cxn modelId="{FA651731-6C00-5046-BA1B-2BFFD4148A49}" type="presOf" srcId="{010F13EA-AB0E-E145-AF08-99C56F624260}" destId="{87BFD8E9-495B-9A4B-9B98-E74B4A6ECB12}" srcOrd="1" destOrd="0" presId="urn:microsoft.com/office/officeart/2005/8/layout/cycle2"/>
    <dgm:cxn modelId="{99D057A5-0F77-074D-9FCB-79E91FF7EF30}" srcId="{F0A87B49-514D-8947-B9E4-08DE289BDED4}" destId="{D983D511-D58F-9A45-B226-28C009C6EF1D}" srcOrd="2" destOrd="0" parTransId="{3AE671BA-B08B-7C46-93BC-0F10306B1BC8}" sibTransId="{82F1C8C1-029D-944F-8613-90331E9C5D95}"/>
    <dgm:cxn modelId="{E424FB98-775D-DA46-8862-A0FD8E28B96C}" type="presOf" srcId="{82F1C8C1-029D-944F-8613-90331E9C5D95}" destId="{617FC94C-0285-F444-8D41-FFBADA7CB54A}" srcOrd="0" destOrd="0" presId="urn:microsoft.com/office/officeart/2005/8/layout/cycle2"/>
    <dgm:cxn modelId="{C5B2F552-C071-5B4F-8357-4941A834CFE6}" type="presOf" srcId="{B1308548-57E6-7545-81E7-88E7C9B80451}" destId="{97654B9A-7C77-3A41-9E8D-C40ACA2C9338}" srcOrd="0" destOrd="0" presId="urn:microsoft.com/office/officeart/2005/8/layout/cycle2"/>
    <dgm:cxn modelId="{A6415700-7224-B848-8CDD-6A35BE4F246C}" type="presOf" srcId="{A12D7DD5-3A4B-7348-B7F1-03666C6CA1E6}" destId="{0E42FC44-F928-B749-A851-5CF3052F4E74}" srcOrd="0" destOrd="0" presId="urn:microsoft.com/office/officeart/2005/8/layout/cycle2"/>
    <dgm:cxn modelId="{942272EE-CF80-D44F-B701-58EA8EFD26C0}" type="presOf" srcId="{BE68387B-1C44-5948-976E-6AB4D8682B1A}" destId="{8F168570-242E-1443-B3BD-AC2BA525995F}" srcOrd="0" destOrd="0" presId="urn:microsoft.com/office/officeart/2005/8/layout/cycle2"/>
    <dgm:cxn modelId="{B3EE703E-168B-B64D-9DA0-EA072D6562C4}" type="presOf" srcId="{E6FDD914-E698-3644-BECB-FCA86801B1A3}" destId="{892469F5-F214-764A-BD0D-C1482DFAF684}" srcOrd="1" destOrd="0" presId="urn:microsoft.com/office/officeart/2005/8/layout/cycle2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6EDA0851-7169-AB4F-A61F-D0E668C2FB02}" type="presOf" srcId="{80A547BD-EBC9-6940-A687-A4DFEC3C958F}" destId="{3B736E88-BA20-B648-9FC5-909247425B32}" srcOrd="0" destOrd="0" presId="urn:microsoft.com/office/officeart/2005/8/layout/cycle2"/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72E3B645-C662-7C4B-862B-A9BA2414368E}" srcId="{F0A87B49-514D-8947-B9E4-08DE289BDED4}" destId="{40324CAC-FAB9-5E4A-B3A4-9262A5FF1430}" srcOrd="4" destOrd="0" parTransId="{512FE63B-8F21-0841-B84A-C11E5D01CAB5}" sibTransId="{BE68387B-1C44-5948-976E-6AB4D8682B1A}"/>
    <dgm:cxn modelId="{9EDEBA30-5291-8445-B85F-52AB085681B6}" type="presOf" srcId="{A168CA2B-9D5A-C64E-8E24-DC5F44F8672B}" destId="{5856DBDA-F901-C943-97BE-5E577AE64234}" srcOrd="0" destOrd="0" presId="urn:microsoft.com/office/officeart/2005/8/layout/cycle2"/>
    <dgm:cxn modelId="{8AAA75B7-43EE-3E47-8D90-DC3E0AEC240C}" type="presOf" srcId="{BE68387B-1C44-5948-976E-6AB4D8682B1A}" destId="{7474CD3F-64C5-B447-88CB-0C49A4BEAF3B}" srcOrd="1" destOrd="0" presId="urn:microsoft.com/office/officeart/2005/8/layout/cycle2"/>
    <dgm:cxn modelId="{FC5B849B-7480-0A4E-91F1-10A0EB5DBBE9}" type="presOf" srcId="{D983D511-D58F-9A45-B226-28C009C6EF1D}" destId="{775F3DB7-2C0F-E647-83A7-A7442DB84B31}" srcOrd="0" destOrd="0" presId="urn:microsoft.com/office/officeart/2005/8/layout/cycle2"/>
    <dgm:cxn modelId="{33C9586C-3F20-BD41-B516-ABE69A634EEB}" type="presOf" srcId="{E6FDD914-E698-3644-BECB-FCA86801B1A3}" destId="{FAB2D592-CD05-0245-92C1-EE2F6EAE72DA}" srcOrd="0" destOrd="0" presId="urn:microsoft.com/office/officeart/2005/8/layout/cycle2"/>
    <dgm:cxn modelId="{A2B41A41-8CE6-6148-9823-5C91D5F28242}" type="presParOf" srcId="{C07B81B3-B163-534F-B313-82D4ABCF4938}" destId="{97654B9A-7C77-3A41-9E8D-C40ACA2C9338}" srcOrd="0" destOrd="0" presId="urn:microsoft.com/office/officeart/2005/8/layout/cycle2"/>
    <dgm:cxn modelId="{97A33E27-E5CF-4C42-99EB-75355F15B0AB}" type="presParOf" srcId="{C07B81B3-B163-534F-B313-82D4ABCF4938}" destId="{FAB2D592-CD05-0245-92C1-EE2F6EAE72DA}" srcOrd="1" destOrd="0" presId="urn:microsoft.com/office/officeart/2005/8/layout/cycle2"/>
    <dgm:cxn modelId="{216F9294-9D2C-034A-8015-F5A250EE8D17}" type="presParOf" srcId="{FAB2D592-CD05-0245-92C1-EE2F6EAE72DA}" destId="{892469F5-F214-764A-BD0D-C1482DFAF684}" srcOrd="0" destOrd="0" presId="urn:microsoft.com/office/officeart/2005/8/layout/cycle2"/>
    <dgm:cxn modelId="{08B195C8-FE5C-CB47-ABDB-B59468669CBE}" type="presParOf" srcId="{C07B81B3-B163-534F-B313-82D4ABCF4938}" destId="{0E42FC44-F928-B749-A851-5CF3052F4E74}" srcOrd="2" destOrd="0" presId="urn:microsoft.com/office/officeart/2005/8/layout/cycle2"/>
    <dgm:cxn modelId="{DC42F2A0-0A2C-4544-B665-2F6C20C0E6F1}" type="presParOf" srcId="{C07B81B3-B163-534F-B313-82D4ABCF4938}" destId="{AFB9FB2A-0F1A-674F-B13E-93A2820F7CB2}" srcOrd="3" destOrd="0" presId="urn:microsoft.com/office/officeart/2005/8/layout/cycle2"/>
    <dgm:cxn modelId="{BDE6A474-CD51-DC4E-BAE8-63016C9CBA83}" type="presParOf" srcId="{AFB9FB2A-0F1A-674F-B13E-93A2820F7CB2}" destId="{87BFD8E9-495B-9A4B-9B98-E74B4A6ECB12}" srcOrd="0" destOrd="0" presId="urn:microsoft.com/office/officeart/2005/8/layout/cycle2"/>
    <dgm:cxn modelId="{960C5FF9-3A9F-374D-AD9C-AD953224722E}" type="presParOf" srcId="{C07B81B3-B163-534F-B313-82D4ABCF4938}" destId="{775F3DB7-2C0F-E647-83A7-A7442DB84B31}" srcOrd="4" destOrd="0" presId="urn:microsoft.com/office/officeart/2005/8/layout/cycle2"/>
    <dgm:cxn modelId="{39C873D0-0047-0942-ACCA-F8C3660CEAC5}" type="presParOf" srcId="{C07B81B3-B163-534F-B313-82D4ABCF4938}" destId="{617FC94C-0285-F444-8D41-FFBADA7CB54A}" srcOrd="5" destOrd="0" presId="urn:microsoft.com/office/officeart/2005/8/layout/cycle2"/>
    <dgm:cxn modelId="{EE5F1513-F834-4747-979C-ADAACC3469FF}" type="presParOf" srcId="{617FC94C-0285-F444-8D41-FFBADA7CB54A}" destId="{7DA8E110-3D3A-5D4E-9AD6-5E90BA3AC9BC}" srcOrd="0" destOrd="0" presId="urn:microsoft.com/office/officeart/2005/8/layout/cycle2"/>
    <dgm:cxn modelId="{F1349BFF-4DCF-184B-9797-14CC8027E887}" type="presParOf" srcId="{C07B81B3-B163-534F-B313-82D4ABCF4938}" destId="{3B736E88-BA20-B648-9FC5-909247425B32}" srcOrd="6" destOrd="0" presId="urn:microsoft.com/office/officeart/2005/8/layout/cycle2"/>
    <dgm:cxn modelId="{17363A5B-1002-2F4D-BD1D-F09745C9A544}" type="presParOf" srcId="{C07B81B3-B163-534F-B313-82D4ABCF4938}" destId="{5856DBDA-F901-C943-97BE-5E577AE64234}" srcOrd="7" destOrd="0" presId="urn:microsoft.com/office/officeart/2005/8/layout/cycle2"/>
    <dgm:cxn modelId="{F8B62C54-C102-0440-B78A-D1C3D5618C7C}" type="presParOf" srcId="{5856DBDA-F901-C943-97BE-5E577AE64234}" destId="{31132914-AD2C-E648-915D-78F9A59D9181}" srcOrd="0" destOrd="0" presId="urn:microsoft.com/office/officeart/2005/8/layout/cycle2"/>
    <dgm:cxn modelId="{FBFD0C0B-EA6D-7A41-865E-7E54FC26320F}" type="presParOf" srcId="{C07B81B3-B163-534F-B313-82D4ABCF4938}" destId="{096EC3F7-2783-E144-8C9E-ED6B80819045}" srcOrd="8" destOrd="0" presId="urn:microsoft.com/office/officeart/2005/8/layout/cycle2"/>
    <dgm:cxn modelId="{FC1904A9-8A8D-BD48-A934-F93F17A6E9F6}" type="presParOf" srcId="{C07B81B3-B163-534F-B313-82D4ABCF4938}" destId="{8F168570-242E-1443-B3BD-AC2BA525995F}" srcOrd="9" destOrd="0" presId="urn:microsoft.com/office/officeart/2005/8/layout/cycle2"/>
    <dgm:cxn modelId="{2EB6F3F9-7A0C-3548-9F4F-CBF1F9D076B6}" type="presParOf" srcId="{8F168570-242E-1443-B3BD-AC2BA525995F}" destId="{7474CD3F-64C5-B447-88CB-0C49A4BEAF3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/>
      <dgm:spPr/>
      <dgm:t>
        <a:bodyPr/>
        <a:lstStyle/>
        <a:p>
          <a:r>
            <a:rPr lang="en-US" dirty="0" smtClean="0"/>
            <a:t>Producer Fern</a:t>
          </a:r>
          <a:endParaRPr lang="en-US" dirty="0"/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/>
      <dgm:spPr/>
      <dgm:t>
        <a:bodyPr/>
        <a:lstStyle/>
        <a:p>
          <a:r>
            <a:rPr lang="en-US" dirty="0" smtClean="0"/>
            <a:t>Herbivore</a:t>
          </a:r>
          <a:r>
            <a:rPr lang="en-US" baseline="0" dirty="0" smtClean="0"/>
            <a:t> Bunny</a:t>
          </a:r>
          <a:endParaRPr lang="en-US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/>
      <dgm:spPr/>
      <dgm:t>
        <a:bodyPr/>
        <a:lstStyle/>
        <a:p>
          <a:r>
            <a:rPr lang="en-US" dirty="0" smtClean="0"/>
            <a:t>Carnivore</a:t>
          </a:r>
          <a:r>
            <a:rPr lang="en-US" baseline="0" dirty="0" smtClean="0"/>
            <a:t> Fox</a:t>
          </a:r>
          <a:endParaRPr lang="en-US" dirty="0"/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/>
      <dgm:spPr/>
      <dgm:t>
        <a:bodyPr/>
        <a:lstStyle/>
        <a:p>
          <a:r>
            <a:rPr lang="en-US" dirty="0" smtClean="0"/>
            <a:t>Decomposer</a:t>
          </a:r>
          <a:r>
            <a:rPr lang="en-US" baseline="0" dirty="0" smtClean="0"/>
            <a:t> Mushrooms</a:t>
          </a:r>
          <a:endParaRPr lang="en-US" dirty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ADCED7D3-A2AF-7A40-9D31-B7538F9011C5}">
      <dgm:prSet/>
      <dgm:spPr/>
      <dgm:t>
        <a:bodyPr/>
        <a:lstStyle/>
        <a:p>
          <a:r>
            <a:rPr lang="en-US" dirty="0" smtClean="0"/>
            <a:t>Carnivore Bear</a:t>
          </a:r>
          <a:endParaRPr lang="en-US" dirty="0"/>
        </a:p>
      </dgm:t>
    </dgm:pt>
    <dgm:pt modelId="{0092AD4A-4710-664E-9E03-AEBCED98E3DF}" type="parTrans" cxnId="{23DB7200-218A-1745-8140-511391A7804B}">
      <dgm:prSet/>
      <dgm:spPr/>
      <dgm:t>
        <a:bodyPr/>
        <a:lstStyle/>
        <a:p>
          <a:endParaRPr lang="en-US"/>
        </a:p>
      </dgm:t>
    </dgm:pt>
    <dgm:pt modelId="{D87998B5-DF18-5F4F-A8C4-08AF0A340BD7}" type="sibTrans" cxnId="{23DB7200-218A-1745-8140-511391A7804B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2A9E418-667D-7D48-B8FD-C57784D1B339}" type="pres">
      <dgm:prSet presAssocID="{ADCED7D3-A2AF-7A40-9D31-B7538F9011C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6633C-E816-EA4C-BFE1-235D85C656C9}" type="pres">
      <dgm:prSet presAssocID="{D87998B5-DF18-5F4F-A8C4-08AF0A340BD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C2CDC86-FD36-7D40-A5C0-9D16FAE32C82}" type="pres">
      <dgm:prSet presAssocID="{D87998B5-DF18-5F4F-A8C4-08AF0A340BD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9D12E99-5BD0-4443-B5D8-905FE2DA0C39}" srcId="{F0A87B49-514D-8947-B9E4-08DE289BDED4}" destId="{FAF98ADA-3322-994F-8B51-F4F7FB15AD4B}" srcOrd="4" destOrd="0" parTransId="{70FC6DA7-232E-5B40-8660-C2E0F7E0D391}" sibTransId="{682A0EA1-F069-DE49-9842-49E2EDAD0B00}"/>
    <dgm:cxn modelId="{841211A4-D1BF-014F-8A26-2ED811F4D366}" type="presOf" srcId="{D87998B5-DF18-5F4F-A8C4-08AF0A340BD7}" destId="{3D06633C-E816-EA4C-BFE1-235D85C656C9}" srcOrd="0" destOrd="0" presId="urn:microsoft.com/office/officeart/2005/8/layout/cycle2"/>
    <dgm:cxn modelId="{63070958-9594-0148-9CF6-7FF163282758}" type="presOf" srcId="{FAF98ADA-3322-994F-8B51-F4F7FB15AD4B}" destId="{A257D88F-0A80-D146-B3D5-593365090406}" srcOrd="0" destOrd="0" presId="urn:microsoft.com/office/officeart/2005/8/layout/cycle2"/>
    <dgm:cxn modelId="{B2843242-4310-9449-8FC7-A925976A938F}" type="presOf" srcId="{B1308548-57E6-7545-81E7-88E7C9B80451}" destId="{97654B9A-7C77-3A41-9E8D-C40ACA2C9338}" srcOrd="0" destOrd="0" presId="urn:microsoft.com/office/officeart/2005/8/layout/cycle2"/>
    <dgm:cxn modelId="{DB7E4378-DC75-1347-B78B-08DD50026310}" type="presOf" srcId="{A12D7DD5-3A4B-7348-B7F1-03666C6CA1E6}" destId="{0E42FC44-F928-B749-A851-5CF3052F4E74}" srcOrd="0" destOrd="0" presId="urn:microsoft.com/office/officeart/2005/8/layout/cycle2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34C9F3F3-18D3-F145-A907-09FC0B8AD9B0}" type="presOf" srcId="{ADCED7D3-A2AF-7A40-9D31-B7538F9011C5}" destId="{72A9E418-667D-7D48-B8FD-C57784D1B339}" srcOrd="0" destOrd="0" presId="urn:microsoft.com/office/officeart/2005/8/layout/cycle2"/>
    <dgm:cxn modelId="{3394EA4A-8143-844B-AF7A-0753154AC701}" type="presOf" srcId="{682A0EA1-F069-DE49-9842-49E2EDAD0B00}" destId="{9DB9CE0D-4667-A747-B365-87DD063E8DD7}" srcOrd="0" destOrd="0" presId="urn:microsoft.com/office/officeart/2005/8/layout/cycle2"/>
    <dgm:cxn modelId="{C8EFD8FC-AF1C-7E48-98BF-4243F3601DB2}" type="presOf" srcId="{663AACFE-5F56-414D-B988-C8282E51CBE6}" destId="{B68A9362-5242-8E45-859E-D00C6666086E}" srcOrd="1" destOrd="0" presId="urn:microsoft.com/office/officeart/2005/8/layout/cycle2"/>
    <dgm:cxn modelId="{0DBCE669-9DE2-F54D-BC6B-282335B38C0D}" type="presOf" srcId="{BC3D1619-70C7-2940-BF16-C9048C4559DA}" destId="{4979C45F-17BF-5F48-B6F0-F8731FE73069}" srcOrd="0" destOrd="0" presId="urn:microsoft.com/office/officeart/2005/8/layout/cycle2"/>
    <dgm:cxn modelId="{5293AEDF-33D9-1940-8CC3-762D673363B0}" type="presOf" srcId="{E6FDD914-E698-3644-BECB-FCA86801B1A3}" destId="{892469F5-F214-764A-BD0D-C1482DFAF684}" srcOrd="1" destOrd="0" presId="urn:microsoft.com/office/officeart/2005/8/layout/cycle2"/>
    <dgm:cxn modelId="{EA13338E-9396-FE47-934D-9311EA9BAEF6}" type="presOf" srcId="{663AACFE-5F56-414D-B988-C8282E51CBE6}" destId="{EE2FF163-1283-3D45-9533-5EAD27F08A65}" srcOrd="0" destOrd="0" presId="urn:microsoft.com/office/officeart/2005/8/layout/cycle2"/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70180C4C-9573-0748-B0B7-0EA108C8A55A}" type="presOf" srcId="{010F13EA-AB0E-E145-AF08-99C56F624260}" destId="{87BFD8E9-495B-9A4B-9B98-E74B4A6ECB12}" srcOrd="1" destOrd="0" presId="urn:microsoft.com/office/officeart/2005/8/layout/cycle2"/>
    <dgm:cxn modelId="{BF71B9ED-B393-AA4D-BE2C-526F5AD56B47}" srcId="{F0A87B49-514D-8947-B9E4-08DE289BDED4}" destId="{BC3D1619-70C7-2940-BF16-C9048C4559DA}" srcOrd="2" destOrd="0" parTransId="{AFD09C52-2815-6D4A-A1E8-F0B2DE4D1403}" sibTransId="{663AACFE-5F56-414D-B988-C8282E51CBE6}"/>
    <dgm:cxn modelId="{EC68FB7F-968C-5D40-ABF1-D2DD81F2F22B}" type="presOf" srcId="{D87998B5-DF18-5F4F-A8C4-08AF0A340BD7}" destId="{6C2CDC86-FD36-7D40-A5C0-9D16FAE32C82}" srcOrd="1" destOrd="0" presId="urn:microsoft.com/office/officeart/2005/8/layout/cycle2"/>
    <dgm:cxn modelId="{2CF49E93-AF62-9242-8D17-2DC2B1A00694}" type="presOf" srcId="{682A0EA1-F069-DE49-9842-49E2EDAD0B00}" destId="{9F18B489-22F7-0345-B821-8783AB067FF0}" srcOrd="1" destOrd="0" presId="urn:microsoft.com/office/officeart/2005/8/layout/cycle2"/>
    <dgm:cxn modelId="{A29C6913-DAF9-2F49-B526-72970D5B3BBB}" type="presOf" srcId="{F0A87B49-514D-8947-B9E4-08DE289BDED4}" destId="{C07B81B3-B163-534F-B313-82D4ABCF4938}" srcOrd="0" destOrd="0" presId="urn:microsoft.com/office/officeart/2005/8/layout/cycle2"/>
    <dgm:cxn modelId="{1D1F1957-984D-1340-9C22-9A2C17939F8C}" type="presOf" srcId="{010F13EA-AB0E-E145-AF08-99C56F624260}" destId="{AFB9FB2A-0F1A-674F-B13E-93A2820F7CB2}" srcOrd="0" destOrd="0" presId="urn:microsoft.com/office/officeart/2005/8/layout/cycle2"/>
    <dgm:cxn modelId="{1F49AD3B-DA67-9D4D-A99C-1102B684FF57}" type="presOf" srcId="{E6FDD914-E698-3644-BECB-FCA86801B1A3}" destId="{FAB2D592-CD05-0245-92C1-EE2F6EAE72DA}" srcOrd="0" destOrd="0" presId="urn:microsoft.com/office/officeart/2005/8/layout/cycle2"/>
    <dgm:cxn modelId="{23DB7200-218A-1745-8140-511391A7804B}" srcId="{F0A87B49-514D-8947-B9E4-08DE289BDED4}" destId="{ADCED7D3-A2AF-7A40-9D31-B7538F9011C5}" srcOrd="3" destOrd="0" parTransId="{0092AD4A-4710-664E-9E03-AEBCED98E3DF}" sibTransId="{D87998B5-DF18-5F4F-A8C4-08AF0A340BD7}"/>
    <dgm:cxn modelId="{8244B95F-BC36-5A49-920C-239A3596293B}" type="presParOf" srcId="{C07B81B3-B163-534F-B313-82D4ABCF4938}" destId="{97654B9A-7C77-3A41-9E8D-C40ACA2C9338}" srcOrd="0" destOrd="0" presId="urn:microsoft.com/office/officeart/2005/8/layout/cycle2"/>
    <dgm:cxn modelId="{A2AF289A-1B10-7E48-97A7-C8B5454E98A5}" type="presParOf" srcId="{C07B81B3-B163-534F-B313-82D4ABCF4938}" destId="{FAB2D592-CD05-0245-92C1-EE2F6EAE72DA}" srcOrd="1" destOrd="0" presId="urn:microsoft.com/office/officeart/2005/8/layout/cycle2"/>
    <dgm:cxn modelId="{A6AF51BB-C0D1-5E41-8C9A-F2643460A6C6}" type="presParOf" srcId="{FAB2D592-CD05-0245-92C1-EE2F6EAE72DA}" destId="{892469F5-F214-764A-BD0D-C1482DFAF684}" srcOrd="0" destOrd="0" presId="urn:microsoft.com/office/officeart/2005/8/layout/cycle2"/>
    <dgm:cxn modelId="{F639170E-B4C7-A644-8B0C-8907033D0A80}" type="presParOf" srcId="{C07B81B3-B163-534F-B313-82D4ABCF4938}" destId="{0E42FC44-F928-B749-A851-5CF3052F4E74}" srcOrd="2" destOrd="0" presId="urn:microsoft.com/office/officeart/2005/8/layout/cycle2"/>
    <dgm:cxn modelId="{0A8EE5CF-DEB0-CA49-97A1-07CCEE9F39D9}" type="presParOf" srcId="{C07B81B3-B163-534F-B313-82D4ABCF4938}" destId="{AFB9FB2A-0F1A-674F-B13E-93A2820F7CB2}" srcOrd="3" destOrd="0" presId="urn:microsoft.com/office/officeart/2005/8/layout/cycle2"/>
    <dgm:cxn modelId="{B4BD8D3F-C2CF-FB40-9123-45F6CB7F6644}" type="presParOf" srcId="{AFB9FB2A-0F1A-674F-B13E-93A2820F7CB2}" destId="{87BFD8E9-495B-9A4B-9B98-E74B4A6ECB12}" srcOrd="0" destOrd="0" presId="urn:microsoft.com/office/officeart/2005/8/layout/cycle2"/>
    <dgm:cxn modelId="{941F919A-99A8-4245-8E2C-74AC81B5C46B}" type="presParOf" srcId="{C07B81B3-B163-534F-B313-82D4ABCF4938}" destId="{4979C45F-17BF-5F48-B6F0-F8731FE73069}" srcOrd="4" destOrd="0" presId="urn:microsoft.com/office/officeart/2005/8/layout/cycle2"/>
    <dgm:cxn modelId="{433C4E9F-BBFB-BF45-8E62-E733D069EE60}" type="presParOf" srcId="{C07B81B3-B163-534F-B313-82D4ABCF4938}" destId="{EE2FF163-1283-3D45-9533-5EAD27F08A65}" srcOrd="5" destOrd="0" presId="urn:microsoft.com/office/officeart/2005/8/layout/cycle2"/>
    <dgm:cxn modelId="{28A65BFB-27B5-6D4B-B4A9-046A9C7874BB}" type="presParOf" srcId="{EE2FF163-1283-3D45-9533-5EAD27F08A65}" destId="{B68A9362-5242-8E45-859E-D00C6666086E}" srcOrd="0" destOrd="0" presId="urn:microsoft.com/office/officeart/2005/8/layout/cycle2"/>
    <dgm:cxn modelId="{F093BA48-37DD-2B44-9895-53D15A9CC193}" type="presParOf" srcId="{C07B81B3-B163-534F-B313-82D4ABCF4938}" destId="{72A9E418-667D-7D48-B8FD-C57784D1B339}" srcOrd="6" destOrd="0" presId="urn:microsoft.com/office/officeart/2005/8/layout/cycle2"/>
    <dgm:cxn modelId="{47EB5B15-BE61-EA41-932C-658140408983}" type="presParOf" srcId="{C07B81B3-B163-534F-B313-82D4ABCF4938}" destId="{3D06633C-E816-EA4C-BFE1-235D85C656C9}" srcOrd="7" destOrd="0" presId="urn:microsoft.com/office/officeart/2005/8/layout/cycle2"/>
    <dgm:cxn modelId="{112DFCBC-D546-8046-9024-58AF38C0B5F9}" type="presParOf" srcId="{3D06633C-E816-EA4C-BFE1-235D85C656C9}" destId="{6C2CDC86-FD36-7D40-A5C0-9D16FAE32C82}" srcOrd="0" destOrd="0" presId="urn:microsoft.com/office/officeart/2005/8/layout/cycle2"/>
    <dgm:cxn modelId="{5F00210C-A601-C145-9C82-4069A3B8E74C}" type="presParOf" srcId="{C07B81B3-B163-534F-B313-82D4ABCF4938}" destId="{A257D88F-0A80-D146-B3D5-593365090406}" srcOrd="8" destOrd="0" presId="urn:microsoft.com/office/officeart/2005/8/layout/cycle2"/>
    <dgm:cxn modelId="{68F119FF-2593-6446-AC0B-4532113F99ED}" type="presParOf" srcId="{C07B81B3-B163-534F-B313-82D4ABCF4938}" destId="{9DB9CE0D-4667-A747-B365-87DD063E8DD7}" srcOrd="9" destOrd="0" presId="urn:microsoft.com/office/officeart/2005/8/layout/cycle2"/>
    <dgm:cxn modelId="{3841404E-F17D-6A43-977B-6B43EBEAA21F}" type="presParOf" srcId="{9DB9CE0D-4667-A747-B365-87DD063E8DD7}" destId="{9F18B489-22F7-0345-B821-8783AB067F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2D7DD5-3A4B-7348-B7F1-03666C6CA1E6}">
      <dgm:prSet phldrT="[Text]"/>
      <dgm:spPr/>
      <dgm:t>
        <a:bodyPr/>
        <a:lstStyle/>
        <a:p>
          <a:r>
            <a:rPr lang="en-US" dirty="0" smtClean="0"/>
            <a:t>Herbivore Clam </a:t>
          </a:r>
          <a:endParaRPr lang="en-US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/>
      <dgm:spPr/>
      <dgm:t>
        <a:bodyPr/>
        <a:lstStyle/>
        <a:p>
          <a:r>
            <a:rPr lang="en-US" dirty="0" smtClean="0"/>
            <a:t>Decomposer Algae</a:t>
          </a:r>
          <a:endParaRPr lang="en-US" dirty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/>
      <dgm:spPr/>
      <dgm:t>
        <a:bodyPr/>
        <a:lstStyle/>
        <a:p>
          <a:r>
            <a:rPr lang="en-US" dirty="0" smtClean="0"/>
            <a:t>Carnivore  Crab</a:t>
          </a:r>
          <a:endParaRPr lang="en-US" dirty="0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B1308548-57E6-7545-81E7-88E7C9B80451}">
      <dgm:prSet phldrT="[Text]"/>
      <dgm:spPr/>
      <dgm:t>
        <a:bodyPr/>
        <a:lstStyle/>
        <a:p>
          <a:r>
            <a:rPr lang="en-US" dirty="0" smtClean="0"/>
            <a:t>Producer Kelp</a:t>
          </a:r>
          <a:endParaRPr lang="en-US" dirty="0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520A8194-0869-AF4A-B0DE-012C09A8DAAB}">
      <dgm:prSet/>
      <dgm:spPr/>
      <dgm:t>
        <a:bodyPr/>
        <a:lstStyle/>
        <a:p>
          <a:r>
            <a:rPr lang="en-US" dirty="0" smtClean="0"/>
            <a:t>Carnivore Tuna Fish</a:t>
          </a:r>
          <a:endParaRPr lang="en-US" dirty="0"/>
        </a:p>
      </dgm:t>
    </dgm:pt>
    <dgm:pt modelId="{85A951DA-10A7-5946-82CD-F4C6C23C3393}" type="parTrans" cxnId="{52780DE8-E4AC-2C4B-B6E5-BD68D654C63C}">
      <dgm:prSet/>
      <dgm:spPr/>
    </dgm:pt>
    <dgm:pt modelId="{FEF9D2E0-0A39-DA41-9C12-5A527DE5482D}" type="sibTrans" cxnId="{52780DE8-E4AC-2C4B-B6E5-BD68D654C63C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5" custRadScaleRad="104486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1992475-B6DC-2548-A3A8-F253F0A4C13E}" type="pres">
      <dgm:prSet presAssocID="{520A8194-0869-AF4A-B0DE-012C09A8DAAB}" presName="node" presStyleLbl="node1" presStyleIdx="3" presStyleCnt="5" custRadScaleRad="104498" custRadScaleInc="12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FB995-A217-1F45-90C6-3D8CB094AFAB}" type="pres">
      <dgm:prSet presAssocID="{FEF9D2E0-0A39-DA41-9C12-5A527DE5482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100904A-4ECF-A942-89FA-6DD5EF4340CF}" type="pres">
      <dgm:prSet presAssocID="{FEF9D2E0-0A39-DA41-9C12-5A527DE5482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5F43ED4-97A4-9C4A-8927-87872F9C4BE9}" type="presOf" srcId="{E6FDD914-E698-3644-BECB-FCA86801B1A3}" destId="{892469F5-F214-764A-BD0D-C1482DFAF684}" srcOrd="1" destOrd="0" presId="urn:microsoft.com/office/officeart/2005/8/layout/cycle2"/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B7154F23-5DA5-D84B-AB75-A5B9CFBECDC6}" type="presOf" srcId="{663AACFE-5F56-414D-B988-C8282E51CBE6}" destId="{B68A9362-5242-8E45-859E-D00C6666086E}" srcOrd="1" destOrd="0" presId="urn:microsoft.com/office/officeart/2005/8/layout/cycle2"/>
    <dgm:cxn modelId="{C3F0522B-90A3-D847-9DEC-469DE03093E9}" type="presOf" srcId="{A12D7DD5-3A4B-7348-B7F1-03666C6CA1E6}" destId="{0E42FC44-F928-B749-A851-5CF3052F4E74}" srcOrd="0" destOrd="0" presId="urn:microsoft.com/office/officeart/2005/8/layout/cycle2"/>
    <dgm:cxn modelId="{1B60A481-D326-E54B-84CE-98D5275D344B}" type="presOf" srcId="{010F13EA-AB0E-E145-AF08-99C56F624260}" destId="{AFB9FB2A-0F1A-674F-B13E-93A2820F7CB2}" srcOrd="0" destOrd="0" presId="urn:microsoft.com/office/officeart/2005/8/layout/cycle2"/>
    <dgm:cxn modelId="{89D12E99-5BD0-4443-B5D8-905FE2DA0C39}" srcId="{F0A87B49-514D-8947-B9E4-08DE289BDED4}" destId="{FAF98ADA-3322-994F-8B51-F4F7FB15AD4B}" srcOrd="4" destOrd="0" parTransId="{70FC6DA7-232E-5B40-8660-C2E0F7E0D391}" sibTransId="{682A0EA1-F069-DE49-9842-49E2EDAD0B00}"/>
    <dgm:cxn modelId="{E8E9B15B-7E35-5C48-AD7E-2C9D5A6F117F}" type="presOf" srcId="{FEF9D2E0-0A39-DA41-9C12-5A527DE5482D}" destId="{BCEFB995-A217-1F45-90C6-3D8CB094AFAB}" srcOrd="0" destOrd="0" presId="urn:microsoft.com/office/officeart/2005/8/layout/cycle2"/>
    <dgm:cxn modelId="{9C9760FE-4BC5-D94F-A6EB-A08DF612561E}" type="presOf" srcId="{FEF9D2E0-0A39-DA41-9C12-5A527DE5482D}" destId="{4100904A-4ECF-A942-89FA-6DD5EF4340CF}" srcOrd="1" destOrd="0" presId="urn:microsoft.com/office/officeart/2005/8/layout/cycle2"/>
    <dgm:cxn modelId="{A7603CE9-F186-2B40-BECB-1502E9F93DD4}" type="presOf" srcId="{BC3D1619-70C7-2940-BF16-C9048C4559DA}" destId="{4979C45F-17BF-5F48-B6F0-F8731FE73069}" srcOrd="0" destOrd="0" presId="urn:microsoft.com/office/officeart/2005/8/layout/cycle2"/>
    <dgm:cxn modelId="{803AFAC5-1FEE-944A-A784-12E0D3B8EC79}" type="presOf" srcId="{520A8194-0869-AF4A-B0DE-012C09A8DAAB}" destId="{91992475-B6DC-2548-A3A8-F253F0A4C13E}" srcOrd="0" destOrd="0" presId="urn:microsoft.com/office/officeart/2005/8/layout/cycle2"/>
    <dgm:cxn modelId="{75496408-B997-9940-845D-BC658EB28C93}" type="presOf" srcId="{682A0EA1-F069-DE49-9842-49E2EDAD0B00}" destId="{9DB9CE0D-4667-A747-B365-87DD063E8DD7}" srcOrd="0" destOrd="0" presId="urn:microsoft.com/office/officeart/2005/8/layout/cycle2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C62FE21B-28DE-2049-B3EF-9771759556AD}" type="presOf" srcId="{010F13EA-AB0E-E145-AF08-99C56F624260}" destId="{87BFD8E9-495B-9A4B-9B98-E74B4A6ECB12}" srcOrd="1" destOrd="0" presId="urn:microsoft.com/office/officeart/2005/8/layout/cycle2"/>
    <dgm:cxn modelId="{F7A9501C-DA8E-2F40-B2C0-6C88E578F251}" type="presOf" srcId="{682A0EA1-F069-DE49-9842-49E2EDAD0B00}" destId="{9F18B489-22F7-0345-B821-8783AB067FF0}" srcOrd="1" destOrd="0" presId="urn:microsoft.com/office/officeart/2005/8/layout/cycle2"/>
    <dgm:cxn modelId="{52780DE8-E4AC-2C4B-B6E5-BD68D654C63C}" srcId="{F0A87B49-514D-8947-B9E4-08DE289BDED4}" destId="{520A8194-0869-AF4A-B0DE-012C09A8DAAB}" srcOrd="3" destOrd="0" parTransId="{85A951DA-10A7-5946-82CD-F4C6C23C3393}" sibTransId="{FEF9D2E0-0A39-DA41-9C12-5A527DE5482D}"/>
    <dgm:cxn modelId="{BF71B9ED-B393-AA4D-BE2C-526F5AD56B47}" srcId="{F0A87B49-514D-8947-B9E4-08DE289BDED4}" destId="{BC3D1619-70C7-2940-BF16-C9048C4559DA}" srcOrd="2" destOrd="0" parTransId="{AFD09C52-2815-6D4A-A1E8-F0B2DE4D1403}" sibTransId="{663AACFE-5F56-414D-B988-C8282E51CBE6}"/>
    <dgm:cxn modelId="{EF6A2F74-C001-9441-89EE-E8FD762C4DA3}" type="presOf" srcId="{FAF98ADA-3322-994F-8B51-F4F7FB15AD4B}" destId="{A257D88F-0A80-D146-B3D5-593365090406}" srcOrd="0" destOrd="0" presId="urn:microsoft.com/office/officeart/2005/8/layout/cycle2"/>
    <dgm:cxn modelId="{22945161-C28F-3B4B-825D-36B3D4071D00}" type="presOf" srcId="{B1308548-57E6-7545-81E7-88E7C9B80451}" destId="{97654B9A-7C77-3A41-9E8D-C40ACA2C9338}" srcOrd="0" destOrd="0" presId="urn:microsoft.com/office/officeart/2005/8/layout/cycle2"/>
    <dgm:cxn modelId="{CEA9D1B8-E1DD-8948-8735-10BEB76B8928}" type="presOf" srcId="{E6FDD914-E698-3644-BECB-FCA86801B1A3}" destId="{FAB2D592-CD05-0245-92C1-EE2F6EAE72DA}" srcOrd="0" destOrd="0" presId="urn:microsoft.com/office/officeart/2005/8/layout/cycle2"/>
    <dgm:cxn modelId="{30434881-05BE-8045-A337-29959DCEAF9E}" type="presOf" srcId="{663AACFE-5F56-414D-B988-C8282E51CBE6}" destId="{EE2FF163-1283-3D45-9533-5EAD27F08A65}" srcOrd="0" destOrd="0" presId="urn:microsoft.com/office/officeart/2005/8/layout/cycle2"/>
    <dgm:cxn modelId="{354B36BB-0E54-DA4C-8EED-64C427377AB9}" type="presOf" srcId="{F0A87B49-514D-8947-B9E4-08DE289BDED4}" destId="{C07B81B3-B163-534F-B313-82D4ABCF4938}" srcOrd="0" destOrd="0" presId="urn:microsoft.com/office/officeart/2005/8/layout/cycle2"/>
    <dgm:cxn modelId="{F7BFD2AD-876F-E648-B824-68295EC4520C}" type="presParOf" srcId="{C07B81B3-B163-534F-B313-82D4ABCF4938}" destId="{97654B9A-7C77-3A41-9E8D-C40ACA2C9338}" srcOrd="0" destOrd="0" presId="urn:microsoft.com/office/officeart/2005/8/layout/cycle2"/>
    <dgm:cxn modelId="{369DEE17-3C8E-6643-B2A1-B7F2FB9B286E}" type="presParOf" srcId="{C07B81B3-B163-534F-B313-82D4ABCF4938}" destId="{FAB2D592-CD05-0245-92C1-EE2F6EAE72DA}" srcOrd="1" destOrd="0" presId="urn:microsoft.com/office/officeart/2005/8/layout/cycle2"/>
    <dgm:cxn modelId="{5CB8E6AA-3516-DA4F-9496-493F4BE55BB2}" type="presParOf" srcId="{FAB2D592-CD05-0245-92C1-EE2F6EAE72DA}" destId="{892469F5-F214-764A-BD0D-C1482DFAF684}" srcOrd="0" destOrd="0" presId="urn:microsoft.com/office/officeart/2005/8/layout/cycle2"/>
    <dgm:cxn modelId="{794989D0-BB93-204C-B48A-6066190E53EE}" type="presParOf" srcId="{C07B81B3-B163-534F-B313-82D4ABCF4938}" destId="{0E42FC44-F928-B749-A851-5CF3052F4E74}" srcOrd="2" destOrd="0" presId="urn:microsoft.com/office/officeart/2005/8/layout/cycle2"/>
    <dgm:cxn modelId="{CB520468-DAC9-A642-A7ED-877881DE18BE}" type="presParOf" srcId="{C07B81B3-B163-534F-B313-82D4ABCF4938}" destId="{AFB9FB2A-0F1A-674F-B13E-93A2820F7CB2}" srcOrd="3" destOrd="0" presId="urn:microsoft.com/office/officeart/2005/8/layout/cycle2"/>
    <dgm:cxn modelId="{EFFDA996-CCC9-EC44-A6E7-2D5E0ED85CE3}" type="presParOf" srcId="{AFB9FB2A-0F1A-674F-B13E-93A2820F7CB2}" destId="{87BFD8E9-495B-9A4B-9B98-E74B4A6ECB12}" srcOrd="0" destOrd="0" presId="urn:microsoft.com/office/officeart/2005/8/layout/cycle2"/>
    <dgm:cxn modelId="{A651A4E5-F445-444C-A8DA-933DE91B1B0D}" type="presParOf" srcId="{C07B81B3-B163-534F-B313-82D4ABCF4938}" destId="{4979C45F-17BF-5F48-B6F0-F8731FE73069}" srcOrd="4" destOrd="0" presId="urn:microsoft.com/office/officeart/2005/8/layout/cycle2"/>
    <dgm:cxn modelId="{EEF40D44-0387-2B47-AA2A-AA9F9E6A9F88}" type="presParOf" srcId="{C07B81B3-B163-534F-B313-82D4ABCF4938}" destId="{EE2FF163-1283-3D45-9533-5EAD27F08A65}" srcOrd="5" destOrd="0" presId="urn:microsoft.com/office/officeart/2005/8/layout/cycle2"/>
    <dgm:cxn modelId="{0D5D7883-0374-4843-82B8-15F7BC01EBA8}" type="presParOf" srcId="{EE2FF163-1283-3D45-9533-5EAD27F08A65}" destId="{B68A9362-5242-8E45-859E-D00C6666086E}" srcOrd="0" destOrd="0" presId="urn:microsoft.com/office/officeart/2005/8/layout/cycle2"/>
    <dgm:cxn modelId="{BD87CA24-5AAA-7E45-BB15-BAACC525AFEF}" type="presParOf" srcId="{C07B81B3-B163-534F-B313-82D4ABCF4938}" destId="{91992475-B6DC-2548-A3A8-F253F0A4C13E}" srcOrd="6" destOrd="0" presId="urn:microsoft.com/office/officeart/2005/8/layout/cycle2"/>
    <dgm:cxn modelId="{5406422C-514A-3E43-88F3-C0915F851336}" type="presParOf" srcId="{C07B81B3-B163-534F-B313-82D4ABCF4938}" destId="{BCEFB995-A217-1F45-90C6-3D8CB094AFAB}" srcOrd="7" destOrd="0" presId="urn:microsoft.com/office/officeart/2005/8/layout/cycle2"/>
    <dgm:cxn modelId="{B15DF2E4-5CE3-4046-9233-52D49F031003}" type="presParOf" srcId="{BCEFB995-A217-1F45-90C6-3D8CB094AFAB}" destId="{4100904A-4ECF-A942-89FA-6DD5EF4340CF}" srcOrd="0" destOrd="0" presId="urn:microsoft.com/office/officeart/2005/8/layout/cycle2"/>
    <dgm:cxn modelId="{BF4A71D1-50B4-C846-88F3-5C084AC59D4F}" type="presParOf" srcId="{C07B81B3-B163-534F-B313-82D4ABCF4938}" destId="{A257D88F-0A80-D146-B3D5-593365090406}" srcOrd="8" destOrd="0" presId="urn:microsoft.com/office/officeart/2005/8/layout/cycle2"/>
    <dgm:cxn modelId="{418A4EB9-4E24-DB43-BF01-7D97D78C66C4}" type="presParOf" srcId="{C07B81B3-B163-534F-B313-82D4ABCF4938}" destId="{9DB9CE0D-4667-A747-B365-87DD063E8DD7}" srcOrd="9" destOrd="0" presId="urn:microsoft.com/office/officeart/2005/8/layout/cycle2"/>
    <dgm:cxn modelId="{BA65BF10-3548-2642-91EC-3EA3AB8629F7}" type="presParOf" srcId="{9DB9CE0D-4667-A747-B365-87DD063E8DD7}" destId="{9F18B489-22F7-0345-B821-8783AB067F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 custT="1"/>
      <dgm:spPr/>
      <dgm:t>
        <a:bodyPr/>
        <a:lstStyle/>
        <a:p>
          <a:r>
            <a:rPr lang="en-US" sz="1400" dirty="0" smtClean="0"/>
            <a:t>Producer                               fern</a:t>
          </a:r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 custT="1"/>
      <dgm:spPr/>
      <dgm:t>
        <a:bodyPr/>
        <a:lstStyle/>
        <a:p>
          <a:r>
            <a:rPr lang="en-US" sz="1000" dirty="0" smtClean="0"/>
            <a:t>Herbivore</a:t>
          </a:r>
        </a:p>
        <a:p>
          <a:r>
            <a:rPr lang="en-US" sz="1000" dirty="0" smtClean="0"/>
            <a:t>tapir</a:t>
          </a:r>
          <a:endParaRPr lang="en-US" sz="1000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 custT="1"/>
      <dgm:spPr/>
      <dgm:t>
        <a:bodyPr/>
        <a:lstStyle/>
        <a:p>
          <a:r>
            <a:rPr lang="en-US" sz="1000" dirty="0" smtClean="0"/>
            <a:t>Carnivore</a:t>
          </a:r>
        </a:p>
        <a:p>
          <a:endParaRPr lang="en-US" sz="1000" dirty="0" smtClean="0"/>
        </a:p>
        <a:p>
          <a:r>
            <a:rPr lang="en-US" sz="1000" dirty="0" smtClean="0"/>
            <a:t>Boa constrictor</a:t>
          </a:r>
          <a:endParaRPr lang="en-US" sz="1000" dirty="0"/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 custT="1"/>
      <dgm:spPr/>
      <dgm:t>
        <a:bodyPr/>
        <a:lstStyle/>
        <a:p>
          <a:endParaRPr lang="en-US" sz="1000" dirty="0" smtClean="0"/>
        </a:p>
        <a:p>
          <a:r>
            <a:rPr lang="en-US" sz="1000" dirty="0" smtClean="0"/>
            <a:t>Decomposer</a:t>
          </a:r>
        </a:p>
        <a:p>
          <a:r>
            <a:rPr lang="en-US" sz="1000" dirty="0" smtClean="0"/>
            <a:t>mushroom</a:t>
          </a:r>
          <a:endParaRPr lang="en-US" sz="500" dirty="0" smtClean="0"/>
        </a:p>
        <a:p>
          <a:endParaRPr lang="en-US" sz="500" dirty="0" smtClean="0"/>
        </a:p>
        <a:p>
          <a:endParaRPr lang="en-US" sz="500" dirty="0" smtClean="0"/>
        </a:p>
        <a:p>
          <a:endParaRPr lang="en-US" sz="500" dirty="0" smtClean="0"/>
        </a:p>
        <a:p>
          <a:endParaRPr lang="en-US" sz="500" dirty="0" smtClean="0"/>
        </a:p>
        <a:p>
          <a:endParaRPr lang="en-US" sz="500" dirty="0" smtClean="0"/>
        </a:p>
        <a:p>
          <a:endParaRPr lang="en-US" sz="500" dirty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B3F99C97-F129-E647-83CD-204749EC7A5B}">
      <dgm:prSet custT="1"/>
      <dgm:spPr/>
      <dgm:t>
        <a:bodyPr/>
        <a:lstStyle/>
        <a:p>
          <a:r>
            <a:rPr lang="en-US" sz="1000" dirty="0" smtClean="0"/>
            <a:t>Carnivore</a:t>
          </a:r>
        </a:p>
        <a:p>
          <a:r>
            <a:rPr lang="en-US" sz="1000" dirty="0" smtClean="0"/>
            <a:t>Cobra</a:t>
          </a:r>
          <a:endParaRPr lang="en-US" sz="1000" dirty="0"/>
        </a:p>
      </dgm:t>
    </dgm:pt>
    <dgm:pt modelId="{31803FFE-1E51-1F47-BDB1-7E1DB6CBBCEF}" type="parTrans" cxnId="{E0383544-AB4C-3448-952E-1E22B8C32C76}">
      <dgm:prSet/>
      <dgm:spPr/>
      <dgm:t>
        <a:bodyPr/>
        <a:lstStyle/>
        <a:p>
          <a:endParaRPr lang="en-US"/>
        </a:p>
      </dgm:t>
    </dgm:pt>
    <dgm:pt modelId="{99917561-8E8D-814A-9C95-1B1094C03820}" type="sibTrans" cxnId="{E0383544-AB4C-3448-952E-1E22B8C32C76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5" custRadScaleRad="104486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5" custRadScaleRad="115356" custRadScaleInc="21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2" presStyleCnt="5" custRadScaleRad="102501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231C57F-9DA3-3D4E-B64A-11AF0445F06E}" type="pres">
      <dgm:prSet presAssocID="{B3F99C97-F129-E647-83CD-204749EC7A5B}" presName="node" presStyleLbl="node1" presStyleIdx="3" presStyleCnt="5" custRadScaleRad="98711" custRadScaleInc="-1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4092-A6D7-5747-AE81-40374C65CA1E}" type="pres">
      <dgm:prSet presAssocID="{99917561-8E8D-814A-9C95-1B1094C0382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6C3D2A9-F74B-5C46-9B54-0BD37A61AB5E}" type="pres">
      <dgm:prSet presAssocID="{99917561-8E8D-814A-9C95-1B1094C0382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4" presStyleCnt="5" custRadScaleRad="83590" custRadScaleInc="-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9D12E99-5BD0-4443-B5D8-905FE2DA0C39}" srcId="{F0A87B49-514D-8947-B9E4-08DE289BDED4}" destId="{FAF98ADA-3322-994F-8B51-F4F7FB15AD4B}" srcOrd="4" destOrd="0" parTransId="{70FC6DA7-232E-5B40-8660-C2E0F7E0D391}" sibTransId="{682A0EA1-F069-DE49-9842-49E2EDAD0B00}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1732AF64-E3E2-424C-BD87-2A640A17DC84}" type="presOf" srcId="{A12D7DD5-3A4B-7348-B7F1-03666C6CA1E6}" destId="{0E42FC44-F928-B749-A851-5CF3052F4E74}" srcOrd="0" destOrd="0" presId="urn:microsoft.com/office/officeart/2005/8/layout/cycle2"/>
    <dgm:cxn modelId="{2BF1C2E5-1E62-EE4D-B557-CE97BA3BE748}" type="presOf" srcId="{663AACFE-5F56-414D-B988-C8282E51CBE6}" destId="{B68A9362-5242-8E45-859E-D00C6666086E}" srcOrd="1" destOrd="0" presId="urn:microsoft.com/office/officeart/2005/8/layout/cycle2"/>
    <dgm:cxn modelId="{CAD1B362-714D-8546-BECA-EB53F1303E15}" type="presOf" srcId="{663AACFE-5F56-414D-B988-C8282E51CBE6}" destId="{EE2FF163-1283-3D45-9533-5EAD27F08A65}" srcOrd="0" destOrd="0" presId="urn:microsoft.com/office/officeart/2005/8/layout/cycle2"/>
    <dgm:cxn modelId="{F835E622-AC68-BC4C-97D3-ACA553982524}" type="presOf" srcId="{010F13EA-AB0E-E145-AF08-99C56F624260}" destId="{87BFD8E9-495B-9A4B-9B98-E74B4A6ECB12}" srcOrd="1" destOrd="0" presId="urn:microsoft.com/office/officeart/2005/8/layout/cycle2"/>
    <dgm:cxn modelId="{90A818B5-22C1-CF40-9F0E-52837DB068B9}" type="presOf" srcId="{99917561-8E8D-814A-9C95-1B1094C03820}" destId="{76C3D2A9-F74B-5C46-9B54-0BD37A61AB5E}" srcOrd="1" destOrd="0" presId="urn:microsoft.com/office/officeart/2005/8/layout/cycle2"/>
    <dgm:cxn modelId="{36F6EB08-DA6E-EC41-901A-C21876262E59}" type="presOf" srcId="{BC3D1619-70C7-2940-BF16-C9048C4559DA}" destId="{4979C45F-17BF-5F48-B6F0-F8731FE73069}" srcOrd="0" destOrd="0" presId="urn:microsoft.com/office/officeart/2005/8/layout/cycle2"/>
    <dgm:cxn modelId="{952813A1-6F15-2147-96D8-1823DD28BB5D}" type="presOf" srcId="{E6FDD914-E698-3644-BECB-FCA86801B1A3}" destId="{FAB2D592-CD05-0245-92C1-EE2F6EAE72DA}" srcOrd="0" destOrd="0" presId="urn:microsoft.com/office/officeart/2005/8/layout/cycle2"/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AE868695-7FA2-1943-A669-BD0BF51B69D8}" type="presOf" srcId="{010F13EA-AB0E-E145-AF08-99C56F624260}" destId="{AFB9FB2A-0F1A-674F-B13E-93A2820F7CB2}" srcOrd="0" destOrd="0" presId="urn:microsoft.com/office/officeart/2005/8/layout/cycle2"/>
    <dgm:cxn modelId="{346A3F87-32E2-C341-BA54-E47D129D315D}" type="presOf" srcId="{682A0EA1-F069-DE49-9842-49E2EDAD0B00}" destId="{9DB9CE0D-4667-A747-B365-87DD063E8DD7}" srcOrd="0" destOrd="0" presId="urn:microsoft.com/office/officeart/2005/8/layout/cycle2"/>
    <dgm:cxn modelId="{BF71B9ED-B393-AA4D-BE2C-526F5AD56B47}" srcId="{F0A87B49-514D-8947-B9E4-08DE289BDED4}" destId="{BC3D1619-70C7-2940-BF16-C9048C4559DA}" srcOrd="2" destOrd="0" parTransId="{AFD09C52-2815-6D4A-A1E8-F0B2DE4D1403}" sibTransId="{663AACFE-5F56-414D-B988-C8282E51CBE6}"/>
    <dgm:cxn modelId="{9DC32E03-DE76-8443-99DF-3C4EFE32BD6F}" type="presOf" srcId="{FAF98ADA-3322-994F-8B51-F4F7FB15AD4B}" destId="{A257D88F-0A80-D146-B3D5-593365090406}" srcOrd="0" destOrd="0" presId="urn:microsoft.com/office/officeart/2005/8/layout/cycle2"/>
    <dgm:cxn modelId="{E0383544-AB4C-3448-952E-1E22B8C32C76}" srcId="{F0A87B49-514D-8947-B9E4-08DE289BDED4}" destId="{B3F99C97-F129-E647-83CD-204749EC7A5B}" srcOrd="3" destOrd="0" parTransId="{31803FFE-1E51-1F47-BDB1-7E1DB6CBBCEF}" sibTransId="{99917561-8E8D-814A-9C95-1B1094C03820}"/>
    <dgm:cxn modelId="{78D3F7CD-94E7-3F4A-9C4F-0C53591D19DC}" type="presOf" srcId="{B3F99C97-F129-E647-83CD-204749EC7A5B}" destId="{6231C57F-9DA3-3D4E-B64A-11AF0445F06E}" srcOrd="0" destOrd="0" presId="urn:microsoft.com/office/officeart/2005/8/layout/cycle2"/>
    <dgm:cxn modelId="{24B25654-C808-184F-8706-7C24F1252432}" type="presOf" srcId="{B1308548-57E6-7545-81E7-88E7C9B80451}" destId="{97654B9A-7C77-3A41-9E8D-C40ACA2C9338}" srcOrd="0" destOrd="0" presId="urn:microsoft.com/office/officeart/2005/8/layout/cycle2"/>
    <dgm:cxn modelId="{D14BE84A-6841-F44D-9974-CA8523D2882E}" type="presOf" srcId="{682A0EA1-F069-DE49-9842-49E2EDAD0B00}" destId="{9F18B489-22F7-0345-B821-8783AB067FF0}" srcOrd="1" destOrd="0" presId="urn:microsoft.com/office/officeart/2005/8/layout/cycle2"/>
    <dgm:cxn modelId="{E9B14D45-CC16-774B-A003-55AC7266535F}" type="presOf" srcId="{99917561-8E8D-814A-9C95-1B1094C03820}" destId="{B73D4092-A6D7-5747-AE81-40374C65CA1E}" srcOrd="0" destOrd="0" presId="urn:microsoft.com/office/officeart/2005/8/layout/cycle2"/>
    <dgm:cxn modelId="{BF8FBA6F-725E-E944-B0C7-DBDB70064A67}" type="presOf" srcId="{F0A87B49-514D-8947-B9E4-08DE289BDED4}" destId="{C07B81B3-B163-534F-B313-82D4ABCF4938}" srcOrd="0" destOrd="0" presId="urn:microsoft.com/office/officeart/2005/8/layout/cycle2"/>
    <dgm:cxn modelId="{F46B52BB-325A-A242-AB70-467898A74B3E}" type="presOf" srcId="{E6FDD914-E698-3644-BECB-FCA86801B1A3}" destId="{892469F5-F214-764A-BD0D-C1482DFAF684}" srcOrd="1" destOrd="0" presId="urn:microsoft.com/office/officeart/2005/8/layout/cycle2"/>
    <dgm:cxn modelId="{AFFAB432-6C35-CE47-AD04-FCB4A2A2546B}" type="presParOf" srcId="{C07B81B3-B163-534F-B313-82D4ABCF4938}" destId="{97654B9A-7C77-3A41-9E8D-C40ACA2C9338}" srcOrd="0" destOrd="0" presId="urn:microsoft.com/office/officeart/2005/8/layout/cycle2"/>
    <dgm:cxn modelId="{64310F6A-6CC0-D846-87EC-161E3061B384}" type="presParOf" srcId="{C07B81B3-B163-534F-B313-82D4ABCF4938}" destId="{FAB2D592-CD05-0245-92C1-EE2F6EAE72DA}" srcOrd="1" destOrd="0" presId="urn:microsoft.com/office/officeart/2005/8/layout/cycle2"/>
    <dgm:cxn modelId="{E5217292-46EC-1D44-9408-9F2D3EC46C8E}" type="presParOf" srcId="{FAB2D592-CD05-0245-92C1-EE2F6EAE72DA}" destId="{892469F5-F214-764A-BD0D-C1482DFAF684}" srcOrd="0" destOrd="0" presId="urn:microsoft.com/office/officeart/2005/8/layout/cycle2"/>
    <dgm:cxn modelId="{3F428A79-A190-0041-908A-FFA257EF5337}" type="presParOf" srcId="{C07B81B3-B163-534F-B313-82D4ABCF4938}" destId="{0E42FC44-F928-B749-A851-5CF3052F4E74}" srcOrd="2" destOrd="0" presId="urn:microsoft.com/office/officeart/2005/8/layout/cycle2"/>
    <dgm:cxn modelId="{F07D3607-26C3-7049-9D24-1D97CEA66F92}" type="presParOf" srcId="{C07B81B3-B163-534F-B313-82D4ABCF4938}" destId="{AFB9FB2A-0F1A-674F-B13E-93A2820F7CB2}" srcOrd="3" destOrd="0" presId="urn:microsoft.com/office/officeart/2005/8/layout/cycle2"/>
    <dgm:cxn modelId="{4E3B8E3D-0A9C-2241-9B42-401CF68B88AA}" type="presParOf" srcId="{AFB9FB2A-0F1A-674F-B13E-93A2820F7CB2}" destId="{87BFD8E9-495B-9A4B-9B98-E74B4A6ECB12}" srcOrd="0" destOrd="0" presId="urn:microsoft.com/office/officeart/2005/8/layout/cycle2"/>
    <dgm:cxn modelId="{ED51B773-487D-9141-8B1E-F2D43507D6C7}" type="presParOf" srcId="{C07B81B3-B163-534F-B313-82D4ABCF4938}" destId="{4979C45F-17BF-5F48-B6F0-F8731FE73069}" srcOrd="4" destOrd="0" presId="urn:microsoft.com/office/officeart/2005/8/layout/cycle2"/>
    <dgm:cxn modelId="{1CFD7ACB-AD44-D844-9960-BF24E38A507E}" type="presParOf" srcId="{C07B81B3-B163-534F-B313-82D4ABCF4938}" destId="{EE2FF163-1283-3D45-9533-5EAD27F08A65}" srcOrd="5" destOrd="0" presId="urn:microsoft.com/office/officeart/2005/8/layout/cycle2"/>
    <dgm:cxn modelId="{82AC3ADB-E548-D14F-A5A5-A785EF68D28A}" type="presParOf" srcId="{EE2FF163-1283-3D45-9533-5EAD27F08A65}" destId="{B68A9362-5242-8E45-859E-D00C6666086E}" srcOrd="0" destOrd="0" presId="urn:microsoft.com/office/officeart/2005/8/layout/cycle2"/>
    <dgm:cxn modelId="{1F54F612-52A2-C546-BF40-6B50F8CBAA36}" type="presParOf" srcId="{C07B81B3-B163-534F-B313-82D4ABCF4938}" destId="{6231C57F-9DA3-3D4E-B64A-11AF0445F06E}" srcOrd="6" destOrd="0" presId="urn:microsoft.com/office/officeart/2005/8/layout/cycle2"/>
    <dgm:cxn modelId="{1D250DE2-43D6-A54E-8FEA-420589F175EB}" type="presParOf" srcId="{C07B81B3-B163-534F-B313-82D4ABCF4938}" destId="{B73D4092-A6D7-5747-AE81-40374C65CA1E}" srcOrd="7" destOrd="0" presId="urn:microsoft.com/office/officeart/2005/8/layout/cycle2"/>
    <dgm:cxn modelId="{37C48477-1B97-F24C-8DFE-4B2CB2DBCE12}" type="presParOf" srcId="{B73D4092-A6D7-5747-AE81-40374C65CA1E}" destId="{76C3D2A9-F74B-5C46-9B54-0BD37A61AB5E}" srcOrd="0" destOrd="0" presId="urn:microsoft.com/office/officeart/2005/8/layout/cycle2"/>
    <dgm:cxn modelId="{386CAAA5-222F-8249-A1C3-F5D820412480}" type="presParOf" srcId="{C07B81B3-B163-534F-B313-82D4ABCF4938}" destId="{A257D88F-0A80-D146-B3D5-593365090406}" srcOrd="8" destOrd="0" presId="urn:microsoft.com/office/officeart/2005/8/layout/cycle2"/>
    <dgm:cxn modelId="{BF820377-C22D-3147-8FFC-186F6E4A84A1}" type="presParOf" srcId="{C07B81B3-B163-534F-B313-82D4ABCF4938}" destId="{9DB9CE0D-4667-A747-B365-87DD063E8DD7}" srcOrd="9" destOrd="0" presId="urn:microsoft.com/office/officeart/2005/8/layout/cycle2"/>
    <dgm:cxn modelId="{D4B0DBED-B068-624E-A314-9534053DFA68}" type="presParOf" srcId="{9DB9CE0D-4667-A747-B365-87DD063E8DD7}" destId="{9F18B489-22F7-0345-B821-8783AB067F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A87B49-514D-8947-B9E4-08DE289BDED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08548-57E6-7545-81E7-88E7C9B80451}">
      <dgm:prSet phldrT="[Text]"/>
      <dgm:spPr/>
      <dgm:t>
        <a:bodyPr/>
        <a:lstStyle/>
        <a:p>
          <a:r>
            <a:rPr lang="en-US" dirty="0" smtClean="0"/>
            <a:t>Producer</a:t>
          </a:r>
        </a:p>
        <a:p>
          <a:r>
            <a:rPr lang="en-US" dirty="0" smtClean="0"/>
            <a:t>Moss</a:t>
          </a:r>
          <a:endParaRPr lang="en-US" dirty="0"/>
        </a:p>
      </dgm:t>
    </dgm:pt>
    <dgm:pt modelId="{E8FA9CB9-F209-2649-938A-88DB4A6F7A44}" type="parTrans" cxnId="{83673FF6-C15B-C045-8585-2FFEF335503E}">
      <dgm:prSet/>
      <dgm:spPr/>
      <dgm:t>
        <a:bodyPr/>
        <a:lstStyle/>
        <a:p>
          <a:endParaRPr lang="en-US"/>
        </a:p>
      </dgm:t>
    </dgm:pt>
    <dgm:pt modelId="{E6FDD914-E698-3644-BECB-FCA86801B1A3}" type="sibTrans" cxnId="{83673FF6-C15B-C045-8585-2FFEF335503E}">
      <dgm:prSet/>
      <dgm:spPr/>
      <dgm:t>
        <a:bodyPr/>
        <a:lstStyle/>
        <a:p>
          <a:endParaRPr lang="en-US" dirty="0"/>
        </a:p>
      </dgm:t>
    </dgm:pt>
    <dgm:pt modelId="{A12D7DD5-3A4B-7348-B7F1-03666C6CA1E6}">
      <dgm:prSet phldrT="[Text]"/>
      <dgm:spPr/>
      <dgm:t>
        <a:bodyPr/>
        <a:lstStyle/>
        <a:p>
          <a:r>
            <a:rPr lang="en-US" dirty="0" smtClean="0"/>
            <a:t>Herbivore</a:t>
          </a:r>
        </a:p>
        <a:p>
          <a:r>
            <a:rPr lang="en-US" dirty="0" smtClean="0"/>
            <a:t>Arctic Hare</a:t>
          </a:r>
          <a:endParaRPr lang="en-US" dirty="0"/>
        </a:p>
      </dgm:t>
    </dgm:pt>
    <dgm:pt modelId="{0273FC9D-4FE7-574C-8E0C-7CB2000FEE0A}" type="parTrans" cxnId="{0F10F913-C53C-4F46-A885-D5FD56A56A27}">
      <dgm:prSet/>
      <dgm:spPr/>
      <dgm:t>
        <a:bodyPr/>
        <a:lstStyle/>
        <a:p>
          <a:endParaRPr lang="en-US"/>
        </a:p>
      </dgm:t>
    </dgm:pt>
    <dgm:pt modelId="{010F13EA-AB0E-E145-AF08-99C56F624260}" type="sibTrans" cxnId="{0F10F913-C53C-4F46-A885-D5FD56A56A27}">
      <dgm:prSet/>
      <dgm:spPr/>
      <dgm:t>
        <a:bodyPr/>
        <a:lstStyle/>
        <a:p>
          <a:endParaRPr lang="en-US" dirty="0"/>
        </a:p>
      </dgm:t>
    </dgm:pt>
    <dgm:pt modelId="{BC3D1619-70C7-2940-BF16-C9048C4559DA}">
      <dgm:prSet phldrT="[Text]"/>
      <dgm:spPr/>
      <dgm:t>
        <a:bodyPr/>
        <a:lstStyle/>
        <a:p>
          <a:r>
            <a:rPr lang="en-US" dirty="0" smtClean="0"/>
            <a:t>Carnivore</a:t>
          </a:r>
        </a:p>
        <a:p>
          <a:r>
            <a:rPr lang="en-US" dirty="0" smtClean="0"/>
            <a:t>Arctic Fox</a:t>
          </a:r>
          <a:endParaRPr lang="en-US" dirty="0"/>
        </a:p>
      </dgm:t>
    </dgm:pt>
    <dgm:pt modelId="{AFD09C52-2815-6D4A-A1E8-F0B2DE4D1403}" type="parTrans" cxnId="{BF71B9ED-B393-AA4D-BE2C-526F5AD56B47}">
      <dgm:prSet/>
      <dgm:spPr/>
      <dgm:t>
        <a:bodyPr/>
        <a:lstStyle/>
        <a:p>
          <a:endParaRPr lang="en-US"/>
        </a:p>
      </dgm:t>
    </dgm:pt>
    <dgm:pt modelId="{663AACFE-5F56-414D-B988-C8282E51CBE6}" type="sibTrans" cxnId="{BF71B9ED-B393-AA4D-BE2C-526F5AD56B47}">
      <dgm:prSet/>
      <dgm:spPr/>
      <dgm:t>
        <a:bodyPr/>
        <a:lstStyle/>
        <a:p>
          <a:endParaRPr lang="en-US" dirty="0"/>
        </a:p>
      </dgm:t>
    </dgm:pt>
    <dgm:pt modelId="{FAF98ADA-3322-994F-8B51-F4F7FB15AD4B}">
      <dgm:prSet phldrT="[Text]"/>
      <dgm:spPr/>
      <dgm:t>
        <a:bodyPr/>
        <a:lstStyle/>
        <a:p>
          <a:r>
            <a:rPr lang="en-US" dirty="0" smtClean="0"/>
            <a:t>Decomposer</a:t>
          </a:r>
        </a:p>
        <a:p>
          <a:r>
            <a:rPr lang="en-US" dirty="0" smtClean="0"/>
            <a:t>Mold</a:t>
          </a:r>
        </a:p>
        <a:p>
          <a:endParaRPr lang="en-US" dirty="0" smtClean="0"/>
        </a:p>
      </dgm:t>
    </dgm:pt>
    <dgm:pt modelId="{70FC6DA7-232E-5B40-8660-C2E0F7E0D391}" type="parTrans" cxnId="{89D12E99-5BD0-4443-B5D8-905FE2DA0C39}">
      <dgm:prSet/>
      <dgm:spPr/>
      <dgm:t>
        <a:bodyPr/>
        <a:lstStyle/>
        <a:p>
          <a:endParaRPr lang="en-US"/>
        </a:p>
      </dgm:t>
    </dgm:pt>
    <dgm:pt modelId="{682A0EA1-F069-DE49-9842-49E2EDAD0B00}" type="sibTrans" cxnId="{89D12E99-5BD0-4443-B5D8-905FE2DA0C39}">
      <dgm:prSet/>
      <dgm:spPr/>
      <dgm:t>
        <a:bodyPr/>
        <a:lstStyle/>
        <a:p>
          <a:endParaRPr lang="en-US" dirty="0"/>
        </a:p>
      </dgm:t>
    </dgm:pt>
    <dgm:pt modelId="{C07B81B3-B163-534F-B313-82D4ABCF4938}" type="pres">
      <dgm:prSet presAssocID="{F0A87B49-514D-8947-B9E4-08DE289BD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54B9A-7C77-3A41-9E8D-C40ACA2C9338}" type="pres">
      <dgm:prSet presAssocID="{B1308548-57E6-7545-81E7-88E7C9B804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2D592-CD05-0245-92C1-EE2F6EAE72DA}" type="pres">
      <dgm:prSet presAssocID="{E6FDD914-E698-3644-BECB-FCA86801B1A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92469F5-F214-764A-BD0D-C1482DFAF684}" type="pres">
      <dgm:prSet presAssocID="{E6FDD914-E698-3644-BECB-FCA86801B1A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E42FC44-F928-B749-A851-5CF3052F4E74}" type="pres">
      <dgm:prSet presAssocID="{A12D7DD5-3A4B-7348-B7F1-03666C6CA1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9FB2A-0F1A-674F-B13E-93A2820F7CB2}" type="pres">
      <dgm:prSet presAssocID="{010F13EA-AB0E-E145-AF08-99C56F62426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7BFD8E9-495B-9A4B-9B98-E74B4A6ECB12}" type="pres">
      <dgm:prSet presAssocID="{010F13EA-AB0E-E145-AF08-99C56F62426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979C45F-17BF-5F48-B6F0-F8731FE73069}" type="pres">
      <dgm:prSet presAssocID="{BC3D1619-70C7-2940-BF16-C9048C4559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FF163-1283-3D45-9533-5EAD27F08A65}" type="pres">
      <dgm:prSet presAssocID="{663AACFE-5F56-414D-B988-C8282E51CBE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68A9362-5242-8E45-859E-D00C6666086E}" type="pres">
      <dgm:prSet presAssocID="{663AACFE-5F56-414D-B988-C8282E51CBE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257D88F-0A80-D146-B3D5-593365090406}" type="pres">
      <dgm:prSet presAssocID="{FAF98ADA-3322-994F-8B51-F4F7FB15AD4B}" presName="node" presStyleLbl="node1" presStyleIdx="3" presStyleCnt="4" custRadScaleRad="104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9CE0D-4667-A747-B365-87DD063E8DD7}" type="pres">
      <dgm:prSet presAssocID="{682A0EA1-F069-DE49-9842-49E2EDAD0B0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F18B489-22F7-0345-B821-8783AB067FF0}" type="pres">
      <dgm:prSet presAssocID="{682A0EA1-F069-DE49-9842-49E2EDAD0B00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C6B6171-DD68-1043-8532-36479486C80E}" type="presOf" srcId="{E6FDD914-E698-3644-BECB-FCA86801B1A3}" destId="{892469F5-F214-764A-BD0D-C1482DFAF684}" srcOrd="1" destOrd="0" presId="urn:microsoft.com/office/officeart/2005/8/layout/cycle2"/>
    <dgm:cxn modelId="{89D12E99-5BD0-4443-B5D8-905FE2DA0C39}" srcId="{F0A87B49-514D-8947-B9E4-08DE289BDED4}" destId="{FAF98ADA-3322-994F-8B51-F4F7FB15AD4B}" srcOrd="3" destOrd="0" parTransId="{70FC6DA7-232E-5B40-8660-C2E0F7E0D391}" sibTransId="{682A0EA1-F069-DE49-9842-49E2EDAD0B00}"/>
    <dgm:cxn modelId="{01EC1BCB-2DED-BD49-B6EA-1F2ABEB4945E}" type="presOf" srcId="{010F13EA-AB0E-E145-AF08-99C56F624260}" destId="{87BFD8E9-495B-9A4B-9B98-E74B4A6ECB12}" srcOrd="1" destOrd="0" presId="urn:microsoft.com/office/officeart/2005/8/layout/cycle2"/>
    <dgm:cxn modelId="{B6DE23E0-80E6-224D-97BC-E721D32E5E35}" type="presOf" srcId="{E6FDD914-E698-3644-BECB-FCA86801B1A3}" destId="{FAB2D592-CD05-0245-92C1-EE2F6EAE72DA}" srcOrd="0" destOrd="0" presId="urn:microsoft.com/office/officeart/2005/8/layout/cycle2"/>
    <dgm:cxn modelId="{0F10F913-C53C-4F46-A885-D5FD56A56A27}" srcId="{F0A87B49-514D-8947-B9E4-08DE289BDED4}" destId="{A12D7DD5-3A4B-7348-B7F1-03666C6CA1E6}" srcOrd="1" destOrd="0" parTransId="{0273FC9D-4FE7-574C-8E0C-7CB2000FEE0A}" sibTransId="{010F13EA-AB0E-E145-AF08-99C56F624260}"/>
    <dgm:cxn modelId="{278D5EDC-A73F-9C43-9699-631C402B0ABE}" type="presOf" srcId="{A12D7DD5-3A4B-7348-B7F1-03666C6CA1E6}" destId="{0E42FC44-F928-B749-A851-5CF3052F4E74}" srcOrd="0" destOrd="0" presId="urn:microsoft.com/office/officeart/2005/8/layout/cycle2"/>
    <dgm:cxn modelId="{F65D0E79-F01E-AF47-A20F-98C3B67FF64C}" type="presOf" srcId="{682A0EA1-F069-DE49-9842-49E2EDAD0B00}" destId="{9DB9CE0D-4667-A747-B365-87DD063E8DD7}" srcOrd="0" destOrd="0" presId="urn:microsoft.com/office/officeart/2005/8/layout/cycle2"/>
    <dgm:cxn modelId="{ACD42C26-F1C7-F544-9114-3AFFBCEE02E4}" type="presOf" srcId="{010F13EA-AB0E-E145-AF08-99C56F624260}" destId="{AFB9FB2A-0F1A-674F-B13E-93A2820F7CB2}" srcOrd="0" destOrd="0" presId="urn:microsoft.com/office/officeart/2005/8/layout/cycle2"/>
    <dgm:cxn modelId="{84D50D5C-302B-7D4A-B1FD-CB83B69199DA}" type="presOf" srcId="{F0A87B49-514D-8947-B9E4-08DE289BDED4}" destId="{C07B81B3-B163-534F-B313-82D4ABCF4938}" srcOrd="0" destOrd="0" presId="urn:microsoft.com/office/officeart/2005/8/layout/cycle2"/>
    <dgm:cxn modelId="{83673FF6-C15B-C045-8585-2FFEF335503E}" srcId="{F0A87B49-514D-8947-B9E4-08DE289BDED4}" destId="{B1308548-57E6-7545-81E7-88E7C9B80451}" srcOrd="0" destOrd="0" parTransId="{E8FA9CB9-F209-2649-938A-88DB4A6F7A44}" sibTransId="{E6FDD914-E698-3644-BECB-FCA86801B1A3}"/>
    <dgm:cxn modelId="{731B119B-3166-8947-81F9-8DB7209148BF}" type="presOf" srcId="{FAF98ADA-3322-994F-8B51-F4F7FB15AD4B}" destId="{A257D88F-0A80-D146-B3D5-593365090406}" srcOrd="0" destOrd="0" presId="urn:microsoft.com/office/officeart/2005/8/layout/cycle2"/>
    <dgm:cxn modelId="{19CB5D9C-B33D-9D43-B0F4-5019CB8EE5FB}" type="presOf" srcId="{BC3D1619-70C7-2940-BF16-C9048C4559DA}" destId="{4979C45F-17BF-5F48-B6F0-F8731FE73069}" srcOrd="0" destOrd="0" presId="urn:microsoft.com/office/officeart/2005/8/layout/cycle2"/>
    <dgm:cxn modelId="{37653A1C-D1E2-9E48-8B6E-E202DDAB2DC7}" type="presOf" srcId="{682A0EA1-F069-DE49-9842-49E2EDAD0B00}" destId="{9F18B489-22F7-0345-B821-8783AB067FF0}" srcOrd="1" destOrd="0" presId="urn:microsoft.com/office/officeart/2005/8/layout/cycle2"/>
    <dgm:cxn modelId="{BF71B9ED-B393-AA4D-BE2C-526F5AD56B47}" srcId="{F0A87B49-514D-8947-B9E4-08DE289BDED4}" destId="{BC3D1619-70C7-2940-BF16-C9048C4559DA}" srcOrd="2" destOrd="0" parTransId="{AFD09C52-2815-6D4A-A1E8-F0B2DE4D1403}" sibTransId="{663AACFE-5F56-414D-B988-C8282E51CBE6}"/>
    <dgm:cxn modelId="{07DD21D8-0D4A-B64A-8863-31FF1956C8C4}" type="presOf" srcId="{663AACFE-5F56-414D-B988-C8282E51CBE6}" destId="{B68A9362-5242-8E45-859E-D00C6666086E}" srcOrd="1" destOrd="0" presId="urn:microsoft.com/office/officeart/2005/8/layout/cycle2"/>
    <dgm:cxn modelId="{E910B992-2267-B042-96F1-BB1EDB8C62A9}" type="presOf" srcId="{663AACFE-5F56-414D-B988-C8282E51CBE6}" destId="{EE2FF163-1283-3D45-9533-5EAD27F08A65}" srcOrd="0" destOrd="0" presId="urn:microsoft.com/office/officeart/2005/8/layout/cycle2"/>
    <dgm:cxn modelId="{76C8B393-3DA0-4647-B153-33C252BF1361}" type="presOf" srcId="{B1308548-57E6-7545-81E7-88E7C9B80451}" destId="{97654B9A-7C77-3A41-9E8D-C40ACA2C9338}" srcOrd="0" destOrd="0" presId="urn:microsoft.com/office/officeart/2005/8/layout/cycle2"/>
    <dgm:cxn modelId="{D4D11EA9-7731-564F-9472-20BBF829595A}" type="presParOf" srcId="{C07B81B3-B163-534F-B313-82D4ABCF4938}" destId="{97654B9A-7C77-3A41-9E8D-C40ACA2C9338}" srcOrd="0" destOrd="0" presId="urn:microsoft.com/office/officeart/2005/8/layout/cycle2"/>
    <dgm:cxn modelId="{FBCE03D7-E430-4F4B-9376-C10CFCCFA6B5}" type="presParOf" srcId="{C07B81B3-B163-534F-B313-82D4ABCF4938}" destId="{FAB2D592-CD05-0245-92C1-EE2F6EAE72DA}" srcOrd="1" destOrd="0" presId="urn:microsoft.com/office/officeart/2005/8/layout/cycle2"/>
    <dgm:cxn modelId="{7D3DFC14-5A06-4546-9A6C-50F52B97192C}" type="presParOf" srcId="{FAB2D592-CD05-0245-92C1-EE2F6EAE72DA}" destId="{892469F5-F214-764A-BD0D-C1482DFAF684}" srcOrd="0" destOrd="0" presId="urn:microsoft.com/office/officeart/2005/8/layout/cycle2"/>
    <dgm:cxn modelId="{B210C692-811F-1E4A-AAAB-D39247B944E3}" type="presParOf" srcId="{C07B81B3-B163-534F-B313-82D4ABCF4938}" destId="{0E42FC44-F928-B749-A851-5CF3052F4E74}" srcOrd="2" destOrd="0" presId="urn:microsoft.com/office/officeart/2005/8/layout/cycle2"/>
    <dgm:cxn modelId="{E967BC17-A665-9447-BF83-E47EEAE154F4}" type="presParOf" srcId="{C07B81B3-B163-534F-B313-82D4ABCF4938}" destId="{AFB9FB2A-0F1A-674F-B13E-93A2820F7CB2}" srcOrd="3" destOrd="0" presId="urn:microsoft.com/office/officeart/2005/8/layout/cycle2"/>
    <dgm:cxn modelId="{5A5F9E11-4B24-DB49-83F0-E4B4691F23BD}" type="presParOf" srcId="{AFB9FB2A-0F1A-674F-B13E-93A2820F7CB2}" destId="{87BFD8E9-495B-9A4B-9B98-E74B4A6ECB12}" srcOrd="0" destOrd="0" presId="urn:microsoft.com/office/officeart/2005/8/layout/cycle2"/>
    <dgm:cxn modelId="{B7B70757-8115-DD40-B025-A6F4950911D1}" type="presParOf" srcId="{C07B81B3-B163-534F-B313-82D4ABCF4938}" destId="{4979C45F-17BF-5F48-B6F0-F8731FE73069}" srcOrd="4" destOrd="0" presId="urn:microsoft.com/office/officeart/2005/8/layout/cycle2"/>
    <dgm:cxn modelId="{74421811-0170-804E-BB43-D5C7B8C85606}" type="presParOf" srcId="{C07B81B3-B163-534F-B313-82D4ABCF4938}" destId="{EE2FF163-1283-3D45-9533-5EAD27F08A65}" srcOrd="5" destOrd="0" presId="urn:microsoft.com/office/officeart/2005/8/layout/cycle2"/>
    <dgm:cxn modelId="{271856D9-52D7-C34D-A43E-89CD1D26088F}" type="presParOf" srcId="{EE2FF163-1283-3D45-9533-5EAD27F08A65}" destId="{B68A9362-5242-8E45-859E-D00C6666086E}" srcOrd="0" destOrd="0" presId="urn:microsoft.com/office/officeart/2005/8/layout/cycle2"/>
    <dgm:cxn modelId="{B1B43FC2-8ADC-E44B-A710-ACF8698784DF}" type="presParOf" srcId="{C07B81B3-B163-534F-B313-82D4ABCF4938}" destId="{A257D88F-0A80-D146-B3D5-593365090406}" srcOrd="6" destOrd="0" presId="urn:microsoft.com/office/officeart/2005/8/layout/cycle2"/>
    <dgm:cxn modelId="{462D2C13-78B0-6047-879F-200EE5F9246C}" type="presParOf" srcId="{C07B81B3-B163-534F-B313-82D4ABCF4938}" destId="{9DB9CE0D-4667-A747-B365-87DD063E8DD7}" srcOrd="7" destOrd="0" presId="urn:microsoft.com/office/officeart/2005/8/layout/cycle2"/>
    <dgm:cxn modelId="{B289DDDC-9B57-F14A-B45D-7C25DFFF3583}" type="presParOf" srcId="{9DB9CE0D-4667-A747-B365-87DD063E8DD7}" destId="{9F18B489-22F7-0345-B821-8783AB067F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243012" y="262833"/>
          <a:ext cx="1171574" cy="11715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Producer moss</a:t>
          </a:r>
          <a:endParaRPr lang="en-US" sz="1100" kern="1200" dirty="0"/>
        </a:p>
      </dsp:txBody>
      <dsp:txXfrm>
        <a:off x="1414585" y="434406"/>
        <a:ext cx="828428" cy="828428"/>
      </dsp:txXfrm>
    </dsp:sp>
    <dsp:sp modelId="{FAB2D592-CD05-0245-92C1-EE2F6EAE72DA}">
      <dsp:nvSpPr>
        <dsp:cNvPr id="0" name=""/>
        <dsp:cNvSpPr/>
      </dsp:nvSpPr>
      <dsp:spPr>
        <a:xfrm rot="2699862">
          <a:off x="2288734" y="1266154"/>
          <a:ext cx="310705" cy="39540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302383" y="1312281"/>
        <a:ext cx="217494" cy="237244"/>
      </dsp:txXfrm>
    </dsp:sp>
    <dsp:sp modelId="{0E42FC44-F928-B749-A851-5CF3052F4E74}">
      <dsp:nvSpPr>
        <dsp:cNvPr id="0" name=""/>
        <dsp:cNvSpPr/>
      </dsp:nvSpPr>
      <dsp:spPr>
        <a:xfrm>
          <a:off x="2486022" y="1505743"/>
          <a:ext cx="1171574" cy="11715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Herbivore reindeer</a:t>
          </a:r>
          <a:endParaRPr lang="en-US" sz="1100" kern="1200" dirty="0"/>
        </a:p>
      </dsp:txBody>
      <dsp:txXfrm>
        <a:off x="2657595" y="1677316"/>
        <a:ext cx="828428" cy="828428"/>
      </dsp:txXfrm>
    </dsp:sp>
    <dsp:sp modelId="{AFB9FB2A-0F1A-674F-B13E-93A2820F7CB2}">
      <dsp:nvSpPr>
        <dsp:cNvPr id="0" name=""/>
        <dsp:cNvSpPr/>
      </dsp:nvSpPr>
      <dsp:spPr>
        <a:xfrm rot="8100138">
          <a:off x="2301170" y="2509065"/>
          <a:ext cx="310705" cy="39540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10800000">
        <a:off x="2380732" y="2555192"/>
        <a:ext cx="217494" cy="237244"/>
      </dsp:txXfrm>
    </dsp:sp>
    <dsp:sp modelId="{A257D88F-0A80-D146-B3D5-593365090406}">
      <dsp:nvSpPr>
        <dsp:cNvPr id="0" name=""/>
        <dsp:cNvSpPr/>
      </dsp:nvSpPr>
      <dsp:spPr>
        <a:xfrm>
          <a:off x="1243012" y="2748653"/>
          <a:ext cx="1171574" cy="11715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Carnivore wolf</a:t>
          </a:r>
          <a:endParaRPr lang="en-US" sz="1100" kern="1200" dirty="0"/>
        </a:p>
      </dsp:txBody>
      <dsp:txXfrm>
        <a:off x="1414585" y="2920226"/>
        <a:ext cx="828428" cy="828428"/>
      </dsp:txXfrm>
    </dsp:sp>
    <dsp:sp modelId="{9DB9CE0D-4667-A747-B365-87DD063E8DD7}">
      <dsp:nvSpPr>
        <dsp:cNvPr id="0" name=""/>
        <dsp:cNvSpPr/>
      </dsp:nvSpPr>
      <dsp:spPr>
        <a:xfrm rot="13500000">
          <a:off x="1058228" y="2521500"/>
          <a:ext cx="310667" cy="39540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10800000">
        <a:off x="1137779" y="2633532"/>
        <a:ext cx="217467" cy="237244"/>
      </dsp:txXfrm>
    </dsp:sp>
    <dsp:sp modelId="{D99065D4-4BD1-6F41-9D35-C512409191DB}">
      <dsp:nvSpPr>
        <dsp:cNvPr id="0" name=""/>
        <dsp:cNvSpPr/>
      </dsp:nvSpPr>
      <dsp:spPr>
        <a:xfrm>
          <a:off x="102" y="1505743"/>
          <a:ext cx="1171574" cy="11715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Decomposer mushroom</a:t>
          </a:r>
          <a:endParaRPr lang="en-US" sz="1100" kern="1200" dirty="0"/>
        </a:p>
      </dsp:txBody>
      <dsp:txXfrm>
        <a:off x="171675" y="1677316"/>
        <a:ext cx="828428" cy="828428"/>
      </dsp:txXfrm>
    </dsp:sp>
    <dsp:sp modelId="{010936ED-13F6-BA45-9869-13B7DD709639}">
      <dsp:nvSpPr>
        <dsp:cNvPr id="0" name=""/>
        <dsp:cNvSpPr/>
      </dsp:nvSpPr>
      <dsp:spPr>
        <a:xfrm rot="18900000">
          <a:off x="1045793" y="1278589"/>
          <a:ext cx="310667" cy="39540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059442" y="1390621"/>
        <a:ext cx="217467" cy="2372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295697" y="326579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Producer Phytoplankton</a:t>
          </a:r>
          <a:endParaRPr lang="en-US" sz="800" kern="1200" dirty="0"/>
        </a:p>
      </dsp:txBody>
      <dsp:txXfrm>
        <a:off x="1451839" y="482721"/>
        <a:ext cx="753920" cy="753920"/>
      </dsp:txXfrm>
    </dsp:sp>
    <dsp:sp modelId="{FAB2D592-CD05-0245-92C1-EE2F6EAE72DA}">
      <dsp:nvSpPr>
        <dsp:cNvPr id="0" name=""/>
        <dsp:cNvSpPr/>
      </dsp:nvSpPr>
      <dsp:spPr>
        <a:xfrm rot="2160000">
          <a:off x="2328208" y="114556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336328" y="1192546"/>
        <a:ext cx="198412" cy="215906"/>
      </dsp:txXfrm>
    </dsp:sp>
    <dsp:sp modelId="{0E42FC44-F928-B749-A851-5CF3052F4E74}">
      <dsp:nvSpPr>
        <dsp:cNvPr id="0" name=""/>
        <dsp:cNvSpPr/>
      </dsp:nvSpPr>
      <dsp:spPr>
        <a:xfrm>
          <a:off x="2590940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Herbivore Fish</a:t>
          </a:r>
          <a:endParaRPr lang="en-US" sz="1000" kern="1200" dirty="0"/>
        </a:p>
      </dsp:txBody>
      <dsp:txXfrm>
        <a:off x="2747082" y="1423770"/>
        <a:ext cx="753920" cy="753920"/>
      </dsp:txXfrm>
    </dsp:sp>
    <dsp:sp modelId="{AFB9FB2A-0F1A-674F-B13E-93A2820F7CB2}">
      <dsp:nvSpPr>
        <dsp:cNvPr id="0" name=""/>
        <dsp:cNvSpPr/>
      </dsp:nvSpPr>
      <dsp:spPr>
        <a:xfrm rot="6480000">
          <a:off x="2737429" y="2374504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2793084" y="2406037"/>
        <a:ext cx="198412" cy="215906"/>
      </dsp:txXfrm>
    </dsp:sp>
    <dsp:sp modelId="{4979C45F-17BF-5F48-B6F0-F8731FE73069}">
      <dsp:nvSpPr>
        <dsp:cNvPr id="0" name=""/>
        <dsp:cNvSpPr/>
      </dsp:nvSpPr>
      <dsp:spPr>
        <a:xfrm>
          <a:off x="2096201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Seal</a:t>
          </a:r>
          <a:endParaRPr lang="en-US" sz="1000" kern="1200" dirty="0"/>
        </a:p>
      </dsp:txBody>
      <dsp:txXfrm>
        <a:off x="2252343" y="2946420"/>
        <a:ext cx="753920" cy="753920"/>
      </dsp:txXfrm>
    </dsp:sp>
    <dsp:sp modelId="{EE2FF163-1283-3D45-9533-5EAD27F08A65}">
      <dsp:nvSpPr>
        <dsp:cNvPr id="0" name=""/>
        <dsp:cNvSpPr/>
      </dsp:nvSpPr>
      <dsp:spPr>
        <a:xfrm rot="10813485">
          <a:off x="1711188" y="3140390"/>
          <a:ext cx="272080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1792812" y="3212519"/>
        <a:ext cx="190456" cy="215906"/>
      </dsp:txXfrm>
    </dsp:sp>
    <dsp:sp modelId="{498D7B3F-59DA-D047-80C9-0A52D83D165C}">
      <dsp:nvSpPr>
        <dsp:cNvPr id="0" name=""/>
        <dsp:cNvSpPr/>
      </dsp:nvSpPr>
      <dsp:spPr>
        <a:xfrm>
          <a:off x="516650" y="2784082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Sharks</a:t>
          </a:r>
          <a:endParaRPr lang="en-US" sz="1000" kern="1200" dirty="0"/>
        </a:p>
      </dsp:txBody>
      <dsp:txXfrm>
        <a:off x="672792" y="2940224"/>
        <a:ext cx="753920" cy="753920"/>
      </dsp:txXfrm>
    </dsp:sp>
    <dsp:sp modelId="{353A7EBF-F30B-AA48-B974-B02FF625F2FB}">
      <dsp:nvSpPr>
        <dsp:cNvPr id="0" name=""/>
        <dsp:cNvSpPr/>
      </dsp:nvSpPr>
      <dsp:spPr>
        <a:xfrm rot="15072095">
          <a:off x="652284" y="2386642"/>
          <a:ext cx="283919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708596" y="2498927"/>
        <a:ext cx="198743" cy="215906"/>
      </dsp:txXfrm>
    </dsp:sp>
    <dsp:sp modelId="{A257D88F-0A80-D146-B3D5-593365090406}">
      <dsp:nvSpPr>
        <dsp:cNvPr id="0" name=""/>
        <dsp:cNvSpPr/>
      </dsp:nvSpPr>
      <dsp:spPr>
        <a:xfrm>
          <a:off x="454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Decomposer Algae</a:t>
          </a:r>
          <a:endParaRPr lang="en-US" sz="1000" kern="1200" dirty="0"/>
        </a:p>
      </dsp:txBody>
      <dsp:txXfrm>
        <a:off x="156596" y="1423770"/>
        <a:ext cx="753920" cy="753920"/>
      </dsp:txXfrm>
    </dsp:sp>
    <dsp:sp modelId="{9DB9CE0D-4667-A747-B365-87DD063E8DD7}">
      <dsp:nvSpPr>
        <dsp:cNvPr id="0" name=""/>
        <dsp:cNvSpPr/>
      </dsp:nvSpPr>
      <dsp:spPr>
        <a:xfrm rot="19440000">
          <a:off x="1032965" y="1154999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041085" y="1251959"/>
        <a:ext cx="198412" cy="2159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295697" y="326579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algae</a:t>
          </a:r>
          <a:endParaRPr lang="en-US" sz="1500" kern="1200" dirty="0"/>
        </a:p>
      </dsp:txBody>
      <dsp:txXfrm>
        <a:off x="1451839" y="482721"/>
        <a:ext cx="753920" cy="753920"/>
      </dsp:txXfrm>
    </dsp:sp>
    <dsp:sp modelId="{FAB2D592-CD05-0245-92C1-EE2F6EAE72DA}">
      <dsp:nvSpPr>
        <dsp:cNvPr id="0" name=""/>
        <dsp:cNvSpPr/>
      </dsp:nvSpPr>
      <dsp:spPr>
        <a:xfrm rot="2160000">
          <a:off x="2328208" y="114556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36328" y="1192546"/>
        <a:ext cx="198412" cy="215906"/>
      </dsp:txXfrm>
    </dsp:sp>
    <dsp:sp modelId="{0E42FC44-F928-B749-A851-5CF3052F4E74}">
      <dsp:nvSpPr>
        <dsp:cNvPr id="0" name=""/>
        <dsp:cNvSpPr/>
      </dsp:nvSpPr>
      <dsp:spPr>
        <a:xfrm>
          <a:off x="2590940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tadpole</a:t>
          </a:r>
          <a:endParaRPr lang="en-US" sz="1500" kern="1200" dirty="0"/>
        </a:p>
      </dsp:txBody>
      <dsp:txXfrm>
        <a:off x="2747082" y="1423770"/>
        <a:ext cx="753920" cy="753920"/>
      </dsp:txXfrm>
    </dsp:sp>
    <dsp:sp modelId="{AFB9FB2A-0F1A-674F-B13E-93A2820F7CB2}">
      <dsp:nvSpPr>
        <dsp:cNvPr id="0" name=""/>
        <dsp:cNvSpPr/>
      </dsp:nvSpPr>
      <dsp:spPr>
        <a:xfrm rot="6480000">
          <a:off x="2737429" y="2374504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2793084" y="2406037"/>
        <a:ext cx="198412" cy="215906"/>
      </dsp:txXfrm>
    </dsp:sp>
    <dsp:sp modelId="{4979C45F-17BF-5F48-B6F0-F8731FE73069}">
      <dsp:nvSpPr>
        <dsp:cNvPr id="0" name=""/>
        <dsp:cNvSpPr/>
      </dsp:nvSpPr>
      <dsp:spPr>
        <a:xfrm>
          <a:off x="2096201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fish</a:t>
          </a:r>
          <a:endParaRPr lang="en-US" sz="1500" kern="1200" dirty="0"/>
        </a:p>
      </dsp:txBody>
      <dsp:txXfrm>
        <a:off x="2252343" y="2946420"/>
        <a:ext cx="753920" cy="753920"/>
      </dsp:txXfrm>
    </dsp:sp>
    <dsp:sp modelId="{EE2FF163-1283-3D45-9533-5EAD27F08A65}">
      <dsp:nvSpPr>
        <dsp:cNvPr id="0" name=""/>
        <dsp:cNvSpPr/>
      </dsp:nvSpPr>
      <dsp:spPr>
        <a:xfrm rot="10800000">
          <a:off x="1695099" y="314345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1780133" y="3215427"/>
        <a:ext cx="198412" cy="215906"/>
      </dsp:txXfrm>
    </dsp:sp>
    <dsp:sp modelId="{A257D88F-0A80-D146-B3D5-593365090406}">
      <dsp:nvSpPr>
        <dsp:cNvPr id="0" name=""/>
        <dsp:cNvSpPr/>
      </dsp:nvSpPr>
      <dsp:spPr>
        <a:xfrm>
          <a:off x="495193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alligator</a:t>
          </a:r>
          <a:endParaRPr lang="en-US" sz="1500" kern="1200" dirty="0"/>
        </a:p>
      </dsp:txBody>
      <dsp:txXfrm>
        <a:off x="651335" y="2946420"/>
        <a:ext cx="753920" cy="753920"/>
      </dsp:txXfrm>
    </dsp:sp>
    <dsp:sp modelId="{9DB9CE0D-4667-A747-B365-87DD063E8DD7}">
      <dsp:nvSpPr>
        <dsp:cNvPr id="0" name=""/>
        <dsp:cNvSpPr/>
      </dsp:nvSpPr>
      <dsp:spPr>
        <a:xfrm rot="15120000">
          <a:off x="641682" y="2389762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697337" y="2502167"/>
        <a:ext cx="198412" cy="215906"/>
      </dsp:txXfrm>
    </dsp:sp>
    <dsp:sp modelId="{418DF6A1-E590-8F48-8664-CB4B04878A5F}">
      <dsp:nvSpPr>
        <dsp:cNvPr id="0" name=""/>
        <dsp:cNvSpPr/>
      </dsp:nvSpPr>
      <dsp:spPr>
        <a:xfrm>
          <a:off x="454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   fungus</a:t>
          </a:r>
          <a:endParaRPr lang="en-US" sz="1500" kern="1200" dirty="0"/>
        </a:p>
      </dsp:txBody>
      <dsp:txXfrm>
        <a:off x="156596" y="1423770"/>
        <a:ext cx="753920" cy="753920"/>
      </dsp:txXfrm>
    </dsp:sp>
    <dsp:sp modelId="{CB49A7E2-5F1A-2B48-B255-CDFF98636045}">
      <dsp:nvSpPr>
        <dsp:cNvPr id="0" name=""/>
        <dsp:cNvSpPr/>
      </dsp:nvSpPr>
      <dsp:spPr>
        <a:xfrm rot="19440000">
          <a:off x="1032965" y="1154999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041085" y="1251959"/>
        <a:ext cx="198412" cy="2159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132558" y="545140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Producer Plant Roots</a:t>
          </a:r>
          <a:endParaRPr lang="en-US" sz="1000" kern="1200" dirty="0"/>
        </a:p>
      </dsp:txBody>
      <dsp:txXfrm>
        <a:off x="1288700" y="701282"/>
        <a:ext cx="753920" cy="753920"/>
      </dsp:txXfrm>
    </dsp:sp>
    <dsp:sp modelId="{FAB2D592-CD05-0245-92C1-EE2F6EAE72DA}">
      <dsp:nvSpPr>
        <dsp:cNvPr id="0" name=""/>
        <dsp:cNvSpPr/>
      </dsp:nvSpPr>
      <dsp:spPr>
        <a:xfrm rot="1102704">
          <a:off x="2264288" y="1139012"/>
          <a:ext cx="251658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266213" y="1199079"/>
        <a:ext cx="176161" cy="215906"/>
      </dsp:txXfrm>
    </dsp:sp>
    <dsp:sp modelId="{4979C45F-17BF-5F48-B6F0-F8731FE73069}">
      <dsp:nvSpPr>
        <dsp:cNvPr id="0" name=""/>
        <dsp:cNvSpPr/>
      </dsp:nvSpPr>
      <dsp:spPr>
        <a:xfrm>
          <a:off x="2591395" y="1064605"/>
          <a:ext cx="1066204" cy="99663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Herbivore grub </a:t>
          </a:r>
          <a:endParaRPr lang="en-US" sz="1000" kern="1200" dirty="0"/>
        </a:p>
      </dsp:txBody>
      <dsp:txXfrm>
        <a:off x="2747537" y="1210559"/>
        <a:ext cx="753920" cy="704726"/>
      </dsp:txXfrm>
    </dsp:sp>
    <dsp:sp modelId="{EE2FF163-1283-3D45-9533-5EAD27F08A65}">
      <dsp:nvSpPr>
        <dsp:cNvPr id="0" name=""/>
        <dsp:cNvSpPr/>
      </dsp:nvSpPr>
      <dsp:spPr>
        <a:xfrm rot="6342636">
          <a:off x="2673840" y="2236124"/>
          <a:ext cx="421368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2742432" y="2256133"/>
        <a:ext cx="313415" cy="215906"/>
      </dsp:txXfrm>
    </dsp:sp>
    <dsp:sp modelId="{4EE45D89-BF87-4048-A578-33DA70EE97E6}">
      <dsp:nvSpPr>
        <dsp:cNvPr id="0" name=""/>
        <dsp:cNvSpPr/>
      </dsp:nvSpPr>
      <dsp:spPr>
        <a:xfrm>
          <a:off x="2096201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Omnivore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Toucan</a:t>
          </a:r>
          <a:endParaRPr lang="en-US" sz="1000" kern="1200" dirty="0"/>
        </a:p>
      </dsp:txBody>
      <dsp:txXfrm>
        <a:off x="2252343" y="2946420"/>
        <a:ext cx="753920" cy="753920"/>
      </dsp:txXfrm>
    </dsp:sp>
    <dsp:sp modelId="{DCF312A8-2CB1-9847-879F-EF53AD112630}">
      <dsp:nvSpPr>
        <dsp:cNvPr id="0" name=""/>
        <dsp:cNvSpPr/>
      </dsp:nvSpPr>
      <dsp:spPr>
        <a:xfrm rot="11101453">
          <a:off x="1754845" y="3077274"/>
          <a:ext cx="243277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1827688" y="3152439"/>
        <a:ext cx="170294" cy="215906"/>
      </dsp:txXfrm>
    </dsp:sp>
    <dsp:sp modelId="{99A3392A-84FB-D24E-B249-977DC13DCBED}">
      <dsp:nvSpPr>
        <dsp:cNvPr id="0" name=""/>
        <dsp:cNvSpPr/>
      </dsp:nvSpPr>
      <dsp:spPr>
        <a:xfrm>
          <a:off x="576843" y="2656704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jaguar</a:t>
          </a:r>
          <a:endParaRPr lang="en-US" sz="1000" kern="1200" dirty="0"/>
        </a:p>
      </dsp:txBody>
      <dsp:txXfrm>
        <a:off x="732985" y="2812846"/>
        <a:ext cx="753920" cy="753920"/>
      </dsp:txXfrm>
    </dsp:sp>
    <dsp:sp modelId="{952BE752-30DA-154E-BD3D-3FE82FA551CC}">
      <dsp:nvSpPr>
        <dsp:cNvPr id="0" name=""/>
        <dsp:cNvSpPr/>
      </dsp:nvSpPr>
      <dsp:spPr>
        <a:xfrm rot="14739872">
          <a:off x="735173" y="2376713"/>
          <a:ext cx="17682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772627" y="2472849"/>
        <a:ext cx="123778" cy="215906"/>
      </dsp:txXfrm>
    </dsp:sp>
    <dsp:sp modelId="{A257D88F-0A80-D146-B3D5-593365090406}">
      <dsp:nvSpPr>
        <dsp:cNvPr id="0" name=""/>
        <dsp:cNvSpPr/>
      </dsp:nvSpPr>
      <dsp:spPr>
        <a:xfrm>
          <a:off x="0" y="1381242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Decomposer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mushroom</a:t>
          </a:r>
          <a:endParaRPr lang="en-US" sz="1000" kern="1200" dirty="0"/>
        </a:p>
      </dsp:txBody>
      <dsp:txXfrm>
        <a:off x="156142" y="1537384"/>
        <a:ext cx="753920" cy="753920"/>
      </dsp:txXfrm>
    </dsp:sp>
    <dsp:sp modelId="{9DB9CE0D-4667-A747-B365-87DD063E8DD7}">
      <dsp:nvSpPr>
        <dsp:cNvPr id="0" name=""/>
        <dsp:cNvSpPr/>
      </dsp:nvSpPr>
      <dsp:spPr>
        <a:xfrm rot="19413823">
          <a:off x="1004750" y="1319414"/>
          <a:ext cx="181018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010058" y="1407510"/>
        <a:ext cx="126713" cy="2159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243012" y="262833"/>
          <a:ext cx="1171574" cy="11715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Producer Plant Roots</a:t>
          </a:r>
          <a:endParaRPr lang="en-US" sz="1100" kern="1200" dirty="0"/>
        </a:p>
      </dsp:txBody>
      <dsp:txXfrm>
        <a:off x="1414585" y="434406"/>
        <a:ext cx="828428" cy="828428"/>
      </dsp:txXfrm>
    </dsp:sp>
    <dsp:sp modelId="{FAB2D592-CD05-0245-92C1-EE2F6EAE72DA}">
      <dsp:nvSpPr>
        <dsp:cNvPr id="0" name=""/>
        <dsp:cNvSpPr/>
      </dsp:nvSpPr>
      <dsp:spPr>
        <a:xfrm rot="2700000">
          <a:off x="2288704" y="1266155"/>
          <a:ext cx="310667" cy="39540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302353" y="1312285"/>
        <a:ext cx="217467" cy="237244"/>
      </dsp:txXfrm>
    </dsp:sp>
    <dsp:sp modelId="{0E42FC44-F928-B749-A851-5CF3052F4E74}">
      <dsp:nvSpPr>
        <dsp:cNvPr id="0" name=""/>
        <dsp:cNvSpPr/>
      </dsp:nvSpPr>
      <dsp:spPr>
        <a:xfrm>
          <a:off x="2485922" y="1505743"/>
          <a:ext cx="1171574" cy="11715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Herbivore javelina</a:t>
          </a:r>
          <a:endParaRPr lang="en-US" sz="1100" kern="1200" dirty="0"/>
        </a:p>
      </dsp:txBody>
      <dsp:txXfrm>
        <a:off x="2657495" y="1677316"/>
        <a:ext cx="828428" cy="828428"/>
      </dsp:txXfrm>
    </dsp:sp>
    <dsp:sp modelId="{AFB9FB2A-0F1A-674F-B13E-93A2820F7CB2}">
      <dsp:nvSpPr>
        <dsp:cNvPr id="0" name=""/>
        <dsp:cNvSpPr/>
      </dsp:nvSpPr>
      <dsp:spPr>
        <a:xfrm rot="8302983">
          <a:off x="2314435" y="2446779"/>
          <a:ext cx="269683" cy="39540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10800000">
        <a:off x="2385130" y="2498994"/>
        <a:ext cx="188778" cy="237244"/>
      </dsp:txXfrm>
    </dsp:sp>
    <dsp:sp modelId="{4979C45F-17BF-5F48-B6F0-F8731FE73069}">
      <dsp:nvSpPr>
        <dsp:cNvPr id="0" name=""/>
        <dsp:cNvSpPr/>
      </dsp:nvSpPr>
      <dsp:spPr>
        <a:xfrm>
          <a:off x="1229644" y="2621784"/>
          <a:ext cx="1171574" cy="11715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Carnivore jaguar</a:t>
          </a:r>
          <a:endParaRPr lang="en-US" sz="1100" kern="1200" dirty="0"/>
        </a:p>
      </dsp:txBody>
      <dsp:txXfrm>
        <a:off x="1401217" y="2793357"/>
        <a:ext cx="828428" cy="828428"/>
      </dsp:txXfrm>
    </dsp:sp>
    <dsp:sp modelId="{EE2FF163-1283-3D45-9533-5EAD27F08A65}">
      <dsp:nvSpPr>
        <dsp:cNvPr id="0" name=""/>
        <dsp:cNvSpPr/>
      </dsp:nvSpPr>
      <dsp:spPr>
        <a:xfrm rot="13333779">
          <a:off x="1076521" y="2456777"/>
          <a:ext cx="259140" cy="39540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10800000">
        <a:off x="1144174" y="2561983"/>
        <a:ext cx="181398" cy="237244"/>
      </dsp:txXfrm>
    </dsp:sp>
    <dsp:sp modelId="{A257D88F-0A80-D146-B3D5-593365090406}">
      <dsp:nvSpPr>
        <dsp:cNvPr id="0" name=""/>
        <dsp:cNvSpPr/>
      </dsp:nvSpPr>
      <dsp:spPr>
        <a:xfrm>
          <a:off x="102" y="1505743"/>
          <a:ext cx="1171574" cy="11715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Decomposer Grub</a:t>
          </a:r>
          <a:endParaRPr lang="en-US" sz="1100" kern="1200" dirty="0"/>
        </a:p>
      </dsp:txBody>
      <dsp:txXfrm>
        <a:off x="171675" y="1677316"/>
        <a:ext cx="828428" cy="828428"/>
      </dsp:txXfrm>
    </dsp:sp>
    <dsp:sp modelId="{9DB9CE0D-4667-A747-B365-87DD063E8DD7}">
      <dsp:nvSpPr>
        <dsp:cNvPr id="0" name=""/>
        <dsp:cNvSpPr/>
      </dsp:nvSpPr>
      <dsp:spPr>
        <a:xfrm rot="18900000">
          <a:off x="1045793" y="1278589"/>
          <a:ext cx="310667" cy="39540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059442" y="1390621"/>
        <a:ext cx="217467" cy="2372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295697" y="326579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Producer algae</a:t>
          </a:r>
          <a:endParaRPr lang="en-US" sz="1000" kern="1200" dirty="0"/>
        </a:p>
      </dsp:txBody>
      <dsp:txXfrm>
        <a:off x="1451839" y="482721"/>
        <a:ext cx="753920" cy="753920"/>
      </dsp:txXfrm>
    </dsp:sp>
    <dsp:sp modelId="{FAB2D592-CD05-0245-92C1-EE2F6EAE72DA}">
      <dsp:nvSpPr>
        <dsp:cNvPr id="0" name=""/>
        <dsp:cNvSpPr/>
      </dsp:nvSpPr>
      <dsp:spPr>
        <a:xfrm rot="2160000">
          <a:off x="2328208" y="114556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336328" y="1192546"/>
        <a:ext cx="198412" cy="215906"/>
      </dsp:txXfrm>
    </dsp:sp>
    <dsp:sp modelId="{0E42FC44-F928-B749-A851-5CF3052F4E74}">
      <dsp:nvSpPr>
        <dsp:cNvPr id="0" name=""/>
        <dsp:cNvSpPr/>
      </dsp:nvSpPr>
      <dsp:spPr>
        <a:xfrm>
          <a:off x="2590940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Herbivore tadpole</a:t>
          </a:r>
          <a:endParaRPr lang="en-US" sz="1000" kern="1200" dirty="0"/>
        </a:p>
      </dsp:txBody>
      <dsp:txXfrm>
        <a:off x="2747082" y="1423770"/>
        <a:ext cx="753920" cy="753920"/>
      </dsp:txXfrm>
    </dsp:sp>
    <dsp:sp modelId="{AFB9FB2A-0F1A-674F-B13E-93A2820F7CB2}">
      <dsp:nvSpPr>
        <dsp:cNvPr id="0" name=""/>
        <dsp:cNvSpPr/>
      </dsp:nvSpPr>
      <dsp:spPr>
        <a:xfrm rot="6480000">
          <a:off x="2737429" y="2374504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2793084" y="2406037"/>
        <a:ext cx="198412" cy="215906"/>
      </dsp:txXfrm>
    </dsp:sp>
    <dsp:sp modelId="{4979C45F-17BF-5F48-B6F0-F8731FE73069}">
      <dsp:nvSpPr>
        <dsp:cNvPr id="0" name=""/>
        <dsp:cNvSpPr/>
      </dsp:nvSpPr>
      <dsp:spPr>
        <a:xfrm>
          <a:off x="2096201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fish</a:t>
          </a:r>
          <a:endParaRPr lang="en-US" sz="1000" kern="1200" dirty="0"/>
        </a:p>
      </dsp:txBody>
      <dsp:txXfrm>
        <a:off x="2252343" y="2946420"/>
        <a:ext cx="753920" cy="753920"/>
      </dsp:txXfrm>
    </dsp:sp>
    <dsp:sp modelId="{EE2FF163-1283-3D45-9533-5EAD27F08A65}">
      <dsp:nvSpPr>
        <dsp:cNvPr id="0" name=""/>
        <dsp:cNvSpPr/>
      </dsp:nvSpPr>
      <dsp:spPr>
        <a:xfrm rot="10800000">
          <a:off x="1695099" y="314345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1780133" y="3215427"/>
        <a:ext cx="198412" cy="215906"/>
      </dsp:txXfrm>
    </dsp:sp>
    <dsp:sp modelId="{F0503D3C-1634-824D-AB22-10E2D4AB400B}">
      <dsp:nvSpPr>
        <dsp:cNvPr id="0" name=""/>
        <dsp:cNvSpPr/>
      </dsp:nvSpPr>
      <dsp:spPr>
        <a:xfrm>
          <a:off x="495193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alligator</a:t>
          </a:r>
          <a:endParaRPr lang="en-US" sz="1000" kern="1200" dirty="0"/>
        </a:p>
      </dsp:txBody>
      <dsp:txXfrm>
        <a:off x="651335" y="2946420"/>
        <a:ext cx="753920" cy="753920"/>
      </dsp:txXfrm>
    </dsp:sp>
    <dsp:sp modelId="{BA32399F-8581-3141-9F91-5418A0BE7CD6}">
      <dsp:nvSpPr>
        <dsp:cNvPr id="0" name=""/>
        <dsp:cNvSpPr/>
      </dsp:nvSpPr>
      <dsp:spPr>
        <a:xfrm rot="15120000">
          <a:off x="641682" y="2389762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697337" y="2502167"/>
        <a:ext cx="198412" cy="215906"/>
      </dsp:txXfrm>
    </dsp:sp>
    <dsp:sp modelId="{A257D88F-0A80-D146-B3D5-593365090406}">
      <dsp:nvSpPr>
        <dsp:cNvPr id="0" name=""/>
        <dsp:cNvSpPr/>
      </dsp:nvSpPr>
      <dsp:spPr>
        <a:xfrm>
          <a:off x="454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Decomposer bacteria</a:t>
          </a:r>
        </a:p>
      </dsp:txBody>
      <dsp:txXfrm>
        <a:off x="156596" y="1423770"/>
        <a:ext cx="753920" cy="753920"/>
      </dsp:txXfrm>
    </dsp:sp>
    <dsp:sp modelId="{9DB9CE0D-4667-A747-B365-87DD063E8DD7}">
      <dsp:nvSpPr>
        <dsp:cNvPr id="0" name=""/>
        <dsp:cNvSpPr/>
      </dsp:nvSpPr>
      <dsp:spPr>
        <a:xfrm rot="19440000">
          <a:off x="1032965" y="1154999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041085" y="1251959"/>
        <a:ext cx="198412" cy="2159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295697" y="326579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Producer grass</a:t>
          </a:r>
        </a:p>
      </dsp:txBody>
      <dsp:txXfrm>
        <a:off x="1451839" y="482721"/>
        <a:ext cx="753920" cy="753920"/>
      </dsp:txXfrm>
    </dsp:sp>
    <dsp:sp modelId="{FAB2D592-CD05-0245-92C1-EE2F6EAE72DA}">
      <dsp:nvSpPr>
        <dsp:cNvPr id="0" name=""/>
        <dsp:cNvSpPr/>
      </dsp:nvSpPr>
      <dsp:spPr>
        <a:xfrm rot="2160000">
          <a:off x="2328208" y="114556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336328" y="1192546"/>
        <a:ext cx="198412" cy="215906"/>
      </dsp:txXfrm>
    </dsp:sp>
    <dsp:sp modelId="{0E42FC44-F928-B749-A851-5CF3052F4E74}">
      <dsp:nvSpPr>
        <dsp:cNvPr id="0" name=""/>
        <dsp:cNvSpPr/>
      </dsp:nvSpPr>
      <dsp:spPr>
        <a:xfrm>
          <a:off x="2590940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Herbivore Insect</a:t>
          </a:r>
          <a:endParaRPr lang="en-US" sz="1000" kern="1200" dirty="0"/>
        </a:p>
      </dsp:txBody>
      <dsp:txXfrm>
        <a:off x="2747082" y="1423770"/>
        <a:ext cx="753920" cy="753920"/>
      </dsp:txXfrm>
    </dsp:sp>
    <dsp:sp modelId="{AFB9FB2A-0F1A-674F-B13E-93A2820F7CB2}">
      <dsp:nvSpPr>
        <dsp:cNvPr id="0" name=""/>
        <dsp:cNvSpPr/>
      </dsp:nvSpPr>
      <dsp:spPr>
        <a:xfrm rot="6480000">
          <a:off x="2737429" y="2374504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2793084" y="2406037"/>
        <a:ext cx="198412" cy="215906"/>
      </dsp:txXfrm>
    </dsp:sp>
    <dsp:sp modelId="{D43CFC6B-BA71-8D4C-BB1C-AF8E3BA66E51}">
      <dsp:nvSpPr>
        <dsp:cNvPr id="0" name=""/>
        <dsp:cNvSpPr/>
      </dsp:nvSpPr>
      <dsp:spPr>
        <a:xfrm>
          <a:off x="2096201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Fish</a:t>
          </a:r>
          <a:endParaRPr lang="en-US" sz="1000" kern="1200" dirty="0"/>
        </a:p>
      </dsp:txBody>
      <dsp:txXfrm>
        <a:off x="2252343" y="2946420"/>
        <a:ext cx="753920" cy="753920"/>
      </dsp:txXfrm>
    </dsp:sp>
    <dsp:sp modelId="{C08C1340-26FF-FE4F-AF72-585E375D47A3}">
      <dsp:nvSpPr>
        <dsp:cNvPr id="0" name=""/>
        <dsp:cNvSpPr/>
      </dsp:nvSpPr>
      <dsp:spPr>
        <a:xfrm rot="10800000">
          <a:off x="1695099" y="314345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1780133" y="3215427"/>
        <a:ext cx="198412" cy="215906"/>
      </dsp:txXfrm>
    </dsp:sp>
    <dsp:sp modelId="{4979C45F-17BF-5F48-B6F0-F8731FE73069}">
      <dsp:nvSpPr>
        <dsp:cNvPr id="0" name=""/>
        <dsp:cNvSpPr/>
      </dsp:nvSpPr>
      <dsp:spPr>
        <a:xfrm>
          <a:off x="495193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Omnivore Turtle </a:t>
          </a:r>
          <a:endParaRPr lang="en-US" sz="1000" kern="1200" dirty="0"/>
        </a:p>
      </dsp:txBody>
      <dsp:txXfrm>
        <a:off x="651335" y="2946420"/>
        <a:ext cx="753920" cy="753920"/>
      </dsp:txXfrm>
    </dsp:sp>
    <dsp:sp modelId="{EE2FF163-1283-3D45-9533-5EAD27F08A65}">
      <dsp:nvSpPr>
        <dsp:cNvPr id="0" name=""/>
        <dsp:cNvSpPr/>
      </dsp:nvSpPr>
      <dsp:spPr>
        <a:xfrm rot="15120000">
          <a:off x="641682" y="2389762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697337" y="2502167"/>
        <a:ext cx="198412" cy="215906"/>
      </dsp:txXfrm>
    </dsp:sp>
    <dsp:sp modelId="{A257D88F-0A80-D146-B3D5-593365090406}">
      <dsp:nvSpPr>
        <dsp:cNvPr id="0" name=""/>
        <dsp:cNvSpPr/>
      </dsp:nvSpPr>
      <dsp:spPr>
        <a:xfrm>
          <a:off x="454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Decomposer  Mushroom</a:t>
          </a:r>
          <a:endParaRPr lang="en-US" sz="1000" kern="1200" dirty="0"/>
        </a:p>
      </dsp:txBody>
      <dsp:txXfrm>
        <a:off x="156596" y="1423770"/>
        <a:ext cx="753920" cy="753920"/>
      </dsp:txXfrm>
    </dsp:sp>
    <dsp:sp modelId="{9DB9CE0D-4667-A747-B365-87DD063E8DD7}">
      <dsp:nvSpPr>
        <dsp:cNvPr id="0" name=""/>
        <dsp:cNvSpPr/>
      </dsp:nvSpPr>
      <dsp:spPr>
        <a:xfrm rot="19440000">
          <a:off x="1032965" y="1154999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041085" y="1251959"/>
        <a:ext cx="198412" cy="2159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295697" y="326579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Producer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Fern</a:t>
          </a:r>
          <a:endParaRPr lang="en-US" sz="1000" kern="1200" dirty="0"/>
        </a:p>
      </dsp:txBody>
      <dsp:txXfrm>
        <a:off x="1451839" y="482721"/>
        <a:ext cx="753920" cy="753920"/>
      </dsp:txXfrm>
    </dsp:sp>
    <dsp:sp modelId="{FAB2D592-CD05-0245-92C1-EE2F6EAE72DA}">
      <dsp:nvSpPr>
        <dsp:cNvPr id="0" name=""/>
        <dsp:cNvSpPr/>
      </dsp:nvSpPr>
      <dsp:spPr>
        <a:xfrm rot="2159811">
          <a:off x="2328242" y="1145551"/>
          <a:ext cx="283479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336362" y="1192528"/>
        <a:ext cx="198435" cy="215906"/>
      </dsp:txXfrm>
    </dsp:sp>
    <dsp:sp modelId="{0E42FC44-F928-B749-A851-5CF3052F4E74}">
      <dsp:nvSpPr>
        <dsp:cNvPr id="0" name=""/>
        <dsp:cNvSpPr/>
      </dsp:nvSpPr>
      <dsp:spPr>
        <a:xfrm>
          <a:off x="2591044" y="1267594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Herbivore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Bunny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747186" y="1423736"/>
        <a:ext cx="753920" cy="753920"/>
      </dsp:txXfrm>
    </dsp:sp>
    <dsp:sp modelId="{AFB9FB2A-0F1A-674F-B13E-93A2820F7CB2}">
      <dsp:nvSpPr>
        <dsp:cNvPr id="0" name=""/>
        <dsp:cNvSpPr/>
      </dsp:nvSpPr>
      <dsp:spPr>
        <a:xfrm rot="6480189">
          <a:off x="2737465" y="2374486"/>
          <a:ext cx="283479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2793129" y="2406015"/>
        <a:ext cx="198435" cy="215906"/>
      </dsp:txXfrm>
    </dsp:sp>
    <dsp:sp modelId="{4979C45F-17BF-5F48-B6F0-F8731FE73069}">
      <dsp:nvSpPr>
        <dsp:cNvPr id="0" name=""/>
        <dsp:cNvSpPr/>
      </dsp:nvSpPr>
      <dsp:spPr>
        <a:xfrm>
          <a:off x="2096201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fox</a:t>
          </a:r>
          <a:endParaRPr lang="en-US" sz="1000" kern="1200" dirty="0"/>
        </a:p>
      </dsp:txBody>
      <dsp:txXfrm>
        <a:off x="2252343" y="2946420"/>
        <a:ext cx="753920" cy="753920"/>
      </dsp:txXfrm>
    </dsp:sp>
    <dsp:sp modelId="{EE2FF163-1283-3D45-9533-5EAD27F08A65}">
      <dsp:nvSpPr>
        <dsp:cNvPr id="0" name=""/>
        <dsp:cNvSpPr/>
      </dsp:nvSpPr>
      <dsp:spPr>
        <a:xfrm rot="10758735">
          <a:off x="1601278" y="3153699"/>
          <a:ext cx="349789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1706211" y="3225038"/>
        <a:ext cx="244852" cy="215906"/>
      </dsp:txXfrm>
    </dsp:sp>
    <dsp:sp modelId="{EA5744F1-90FE-BA42-8837-479F26AD8901}">
      <dsp:nvSpPr>
        <dsp:cNvPr id="0" name=""/>
        <dsp:cNvSpPr/>
      </dsp:nvSpPr>
      <dsp:spPr>
        <a:xfrm>
          <a:off x="370141" y="2810997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bear</a:t>
          </a:r>
          <a:endParaRPr lang="en-US" sz="1000" kern="1200" dirty="0"/>
        </a:p>
      </dsp:txBody>
      <dsp:txXfrm>
        <a:off x="526283" y="2967139"/>
        <a:ext cx="753920" cy="753920"/>
      </dsp:txXfrm>
    </dsp:sp>
    <dsp:sp modelId="{E3E1200E-57BF-DD48-B36D-7FD739CB1FD2}">
      <dsp:nvSpPr>
        <dsp:cNvPr id="0" name=""/>
        <dsp:cNvSpPr/>
      </dsp:nvSpPr>
      <dsp:spPr>
        <a:xfrm rot="15391776">
          <a:off x="582202" y="2400090"/>
          <a:ext cx="27603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633253" y="2512325"/>
        <a:ext cx="193225" cy="215906"/>
      </dsp:txXfrm>
    </dsp:sp>
    <dsp:sp modelId="{A257D88F-0A80-D146-B3D5-593365090406}">
      <dsp:nvSpPr>
        <dsp:cNvPr id="0" name=""/>
        <dsp:cNvSpPr/>
      </dsp:nvSpPr>
      <dsp:spPr>
        <a:xfrm>
          <a:off x="454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Decomposer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Mushrooms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56596" y="1423770"/>
        <a:ext cx="753920" cy="753920"/>
      </dsp:txXfrm>
    </dsp:sp>
    <dsp:sp modelId="{9DB9CE0D-4667-A747-B365-87DD063E8DD7}">
      <dsp:nvSpPr>
        <dsp:cNvPr id="0" name=""/>
        <dsp:cNvSpPr/>
      </dsp:nvSpPr>
      <dsp:spPr>
        <a:xfrm rot="19440000">
          <a:off x="1032965" y="1154999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041085" y="1251959"/>
        <a:ext cx="198412" cy="2159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436342" y="207074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Producer Phytoplankton</a:t>
          </a:r>
          <a:endParaRPr lang="en-US" sz="800" kern="1200" dirty="0"/>
        </a:p>
      </dsp:txBody>
      <dsp:txXfrm>
        <a:off x="1592484" y="363216"/>
        <a:ext cx="753920" cy="753920"/>
      </dsp:txXfrm>
    </dsp:sp>
    <dsp:sp modelId="{FAB2D592-CD05-0245-92C1-EE2F6EAE72DA}">
      <dsp:nvSpPr>
        <dsp:cNvPr id="0" name=""/>
        <dsp:cNvSpPr/>
      </dsp:nvSpPr>
      <dsp:spPr>
        <a:xfrm rot="2553930">
          <a:off x="2408327" y="1085425"/>
          <a:ext cx="265852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2418835" y="1130419"/>
        <a:ext cx="186096" cy="215906"/>
      </dsp:txXfrm>
    </dsp:sp>
    <dsp:sp modelId="{0E42FC44-F928-B749-A851-5CF3052F4E74}">
      <dsp:nvSpPr>
        <dsp:cNvPr id="0" name=""/>
        <dsp:cNvSpPr/>
      </dsp:nvSpPr>
      <dsp:spPr>
        <a:xfrm>
          <a:off x="2591044" y="1267594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Herbivore Fish </a:t>
          </a:r>
          <a:endParaRPr lang="en-US" sz="1000" kern="1200" dirty="0"/>
        </a:p>
      </dsp:txBody>
      <dsp:txXfrm>
        <a:off x="2747186" y="1423736"/>
        <a:ext cx="753920" cy="753920"/>
      </dsp:txXfrm>
    </dsp:sp>
    <dsp:sp modelId="{AFB9FB2A-0F1A-674F-B13E-93A2820F7CB2}">
      <dsp:nvSpPr>
        <dsp:cNvPr id="0" name=""/>
        <dsp:cNvSpPr/>
      </dsp:nvSpPr>
      <dsp:spPr>
        <a:xfrm rot="6531850">
          <a:off x="2725540" y="2371402"/>
          <a:ext cx="28426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0800000">
        <a:off x="2781967" y="2403021"/>
        <a:ext cx="198986" cy="215906"/>
      </dsp:txXfrm>
    </dsp:sp>
    <dsp:sp modelId="{4979C45F-17BF-5F48-B6F0-F8731FE73069}">
      <dsp:nvSpPr>
        <dsp:cNvPr id="0" name=""/>
        <dsp:cNvSpPr/>
      </dsp:nvSpPr>
      <dsp:spPr>
        <a:xfrm>
          <a:off x="2072896" y="2784075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seal</a:t>
          </a:r>
          <a:endParaRPr lang="en-US" sz="1000" kern="1200" dirty="0"/>
        </a:p>
      </dsp:txBody>
      <dsp:txXfrm>
        <a:off x="2229038" y="2940217"/>
        <a:ext cx="753920" cy="753920"/>
      </dsp:txXfrm>
    </dsp:sp>
    <dsp:sp modelId="{EE2FF163-1283-3D45-9533-5EAD27F08A65}">
      <dsp:nvSpPr>
        <dsp:cNvPr id="0" name=""/>
        <dsp:cNvSpPr/>
      </dsp:nvSpPr>
      <dsp:spPr>
        <a:xfrm rot="10799996">
          <a:off x="1317877" y="3137256"/>
          <a:ext cx="5335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0800000">
        <a:off x="1425830" y="3209225"/>
        <a:ext cx="425593" cy="215906"/>
      </dsp:txXfrm>
    </dsp:sp>
    <dsp:sp modelId="{7F177CF1-DF00-484A-B890-1C1E86DBB9D7}">
      <dsp:nvSpPr>
        <dsp:cNvPr id="0" name=""/>
        <dsp:cNvSpPr/>
      </dsp:nvSpPr>
      <dsp:spPr>
        <a:xfrm>
          <a:off x="0" y="2784077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shark</a:t>
          </a:r>
          <a:endParaRPr lang="en-US" sz="1000" kern="1200" dirty="0"/>
        </a:p>
      </dsp:txBody>
      <dsp:txXfrm>
        <a:off x="156142" y="2940219"/>
        <a:ext cx="753920" cy="753920"/>
      </dsp:txXfrm>
    </dsp:sp>
    <dsp:sp modelId="{6B5E1286-B655-D149-A0B0-118F401D8342}">
      <dsp:nvSpPr>
        <dsp:cNvPr id="0" name=""/>
        <dsp:cNvSpPr/>
      </dsp:nvSpPr>
      <dsp:spPr>
        <a:xfrm rot="16201031">
          <a:off x="414012" y="2385786"/>
          <a:ext cx="238629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449796" y="2493549"/>
        <a:ext cx="167040" cy="215906"/>
      </dsp:txXfrm>
    </dsp:sp>
    <dsp:sp modelId="{A257D88F-0A80-D146-B3D5-593365090406}">
      <dsp:nvSpPr>
        <dsp:cNvPr id="0" name=""/>
        <dsp:cNvSpPr/>
      </dsp:nvSpPr>
      <dsp:spPr>
        <a:xfrm>
          <a:off x="454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algae</a:t>
          </a:r>
          <a:endParaRPr lang="en-US" sz="1000" kern="1200" dirty="0"/>
        </a:p>
      </dsp:txBody>
      <dsp:txXfrm>
        <a:off x="156596" y="1423770"/>
        <a:ext cx="753920" cy="753920"/>
      </dsp:txXfrm>
    </dsp:sp>
    <dsp:sp modelId="{9DB9CE0D-4667-A747-B365-87DD063E8DD7}">
      <dsp:nvSpPr>
        <dsp:cNvPr id="0" name=""/>
        <dsp:cNvSpPr/>
      </dsp:nvSpPr>
      <dsp:spPr>
        <a:xfrm rot="19413014">
          <a:off x="1052322" y="1096938"/>
          <a:ext cx="381009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1062881" y="1200975"/>
        <a:ext cx="273056" cy="2159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295697" y="326579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Producer Algae </a:t>
          </a:r>
          <a:endParaRPr lang="en-US" sz="1000" kern="1200" dirty="0"/>
        </a:p>
      </dsp:txBody>
      <dsp:txXfrm>
        <a:off x="1451839" y="482721"/>
        <a:ext cx="753920" cy="753920"/>
      </dsp:txXfrm>
    </dsp:sp>
    <dsp:sp modelId="{FAB2D592-CD05-0245-92C1-EE2F6EAE72DA}">
      <dsp:nvSpPr>
        <dsp:cNvPr id="0" name=""/>
        <dsp:cNvSpPr/>
      </dsp:nvSpPr>
      <dsp:spPr>
        <a:xfrm rot="2159811">
          <a:off x="2328242" y="1145551"/>
          <a:ext cx="283479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336362" y="1192528"/>
        <a:ext cx="198435" cy="215906"/>
      </dsp:txXfrm>
    </dsp:sp>
    <dsp:sp modelId="{0E42FC44-F928-B749-A851-5CF3052F4E74}">
      <dsp:nvSpPr>
        <dsp:cNvPr id="0" name=""/>
        <dsp:cNvSpPr/>
      </dsp:nvSpPr>
      <dsp:spPr>
        <a:xfrm>
          <a:off x="2591044" y="1267594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Herbivore Tadpoles</a:t>
          </a:r>
          <a:endParaRPr lang="en-US" sz="1000" kern="1200" dirty="0"/>
        </a:p>
      </dsp:txBody>
      <dsp:txXfrm>
        <a:off x="2747186" y="1423736"/>
        <a:ext cx="753920" cy="753920"/>
      </dsp:txXfrm>
    </dsp:sp>
    <dsp:sp modelId="{AFB9FB2A-0F1A-674F-B13E-93A2820F7CB2}">
      <dsp:nvSpPr>
        <dsp:cNvPr id="0" name=""/>
        <dsp:cNvSpPr/>
      </dsp:nvSpPr>
      <dsp:spPr>
        <a:xfrm rot="6460799">
          <a:off x="2730045" y="2388941"/>
          <a:ext cx="298487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2788416" y="2418252"/>
        <a:ext cx="208941" cy="215906"/>
      </dsp:txXfrm>
    </dsp:sp>
    <dsp:sp modelId="{A9551CFF-8797-E14E-BCCE-A78BD135E35E}">
      <dsp:nvSpPr>
        <dsp:cNvPr id="0" name=""/>
        <dsp:cNvSpPr/>
      </dsp:nvSpPr>
      <dsp:spPr>
        <a:xfrm>
          <a:off x="2096198" y="2820024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Fish</a:t>
          </a:r>
          <a:endParaRPr lang="en-US" sz="1000" kern="1200" dirty="0"/>
        </a:p>
      </dsp:txBody>
      <dsp:txXfrm>
        <a:off x="2252340" y="2976166"/>
        <a:ext cx="753920" cy="753920"/>
      </dsp:txXfrm>
    </dsp:sp>
    <dsp:sp modelId="{1D8B1BA3-6ADA-6A41-9272-65F32FB09DBB}">
      <dsp:nvSpPr>
        <dsp:cNvPr id="0" name=""/>
        <dsp:cNvSpPr/>
      </dsp:nvSpPr>
      <dsp:spPr>
        <a:xfrm rot="10863865">
          <a:off x="1695027" y="3158480"/>
          <a:ext cx="283590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1780097" y="3231239"/>
        <a:ext cx="198513" cy="215906"/>
      </dsp:txXfrm>
    </dsp:sp>
    <dsp:sp modelId="{4979C45F-17BF-5F48-B6F0-F8731FE73069}">
      <dsp:nvSpPr>
        <dsp:cNvPr id="0" name=""/>
        <dsp:cNvSpPr/>
      </dsp:nvSpPr>
      <dsp:spPr>
        <a:xfrm>
          <a:off x="495193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Alligator</a:t>
          </a:r>
          <a:endParaRPr lang="en-US" sz="1000" kern="1200" dirty="0"/>
        </a:p>
      </dsp:txBody>
      <dsp:txXfrm>
        <a:off x="651335" y="2946420"/>
        <a:ext cx="753920" cy="753920"/>
      </dsp:txXfrm>
    </dsp:sp>
    <dsp:sp modelId="{EE2FF163-1283-3D45-9533-5EAD27F08A65}">
      <dsp:nvSpPr>
        <dsp:cNvPr id="0" name=""/>
        <dsp:cNvSpPr/>
      </dsp:nvSpPr>
      <dsp:spPr>
        <a:xfrm rot="15120000">
          <a:off x="641682" y="2389762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697337" y="2502167"/>
        <a:ext cx="198412" cy="215906"/>
      </dsp:txXfrm>
    </dsp:sp>
    <dsp:sp modelId="{76DE3E82-5CBB-924A-B22F-63B99D9EF473}">
      <dsp:nvSpPr>
        <dsp:cNvPr id="0" name=""/>
        <dsp:cNvSpPr/>
      </dsp:nvSpPr>
      <dsp:spPr>
        <a:xfrm>
          <a:off x="454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Decomposer Bacteria</a:t>
          </a:r>
          <a:endParaRPr lang="en-US" sz="1000" kern="1200" dirty="0"/>
        </a:p>
      </dsp:txBody>
      <dsp:txXfrm>
        <a:off x="156596" y="1423770"/>
        <a:ext cx="753920" cy="753920"/>
      </dsp:txXfrm>
    </dsp:sp>
    <dsp:sp modelId="{0413BDA8-245C-F749-B570-AE7DA28BAB0C}">
      <dsp:nvSpPr>
        <dsp:cNvPr id="0" name=""/>
        <dsp:cNvSpPr/>
      </dsp:nvSpPr>
      <dsp:spPr>
        <a:xfrm rot="19440000">
          <a:off x="1032965" y="1154999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041085" y="1251959"/>
        <a:ext cx="198412" cy="2159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295697" y="326579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producer kelp</a:t>
          </a:r>
          <a:endParaRPr lang="en-US" sz="1000" kern="1200" dirty="0"/>
        </a:p>
      </dsp:txBody>
      <dsp:txXfrm>
        <a:off x="1451839" y="482721"/>
        <a:ext cx="753920" cy="753920"/>
      </dsp:txXfrm>
    </dsp:sp>
    <dsp:sp modelId="{FAB2D592-CD05-0245-92C1-EE2F6EAE72DA}">
      <dsp:nvSpPr>
        <dsp:cNvPr id="0" name=""/>
        <dsp:cNvSpPr/>
      </dsp:nvSpPr>
      <dsp:spPr>
        <a:xfrm rot="2160000">
          <a:off x="2328208" y="114556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336328" y="1192546"/>
        <a:ext cx="198412" cy="215906"/>
      </dsp:txXfrm>
    </dsp:sp>
    <dsp:sp modelId="{0E42FC44-F928-B749-A851-5CF3052F4E74}">
      <dsp:nvSpPr>
        <dsp:cNvPr id="0" name=""/>
        <dsp:cNvSpPr/>
      </dsp:nvSpPr>
      <dsp:spPr>
        <a:xfrm>
          <a:off x="2590940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Herbivore </a:t>
          </a:r>
          <a:r>
            <a:rPr lang="en-US" sz="800" kern="1200" dirty="0" smtClean="0"/>
            <a:t>phytoplankton</a:t>
          </a:r>
          <a:endParaRPr lang="en-US" sz="800" kern="1200" dirty="0"/>
        </a:p>
      </dsp:txBody>
      <dsp:txXfrm>
        <a:off x="2747082" y="1423770"/>
        <a:ext cx="753920" cy="753920"/>
      </dsp:txXfrm>
    </dsp:sp>
    <dsp:sp modelId="{AFB9FB2A-0F1A-674F-B13E-93A2820F7CB2}">
      <dsp:nvSpPr>
        <dsp:cNvPr id="0" name=""/>
        <dsp:cNvSpPr/>
      </dsp:nvSpPr>
      <dsp:spPr>
        <a:xfrm rot="6480000">
          <a:off x="2737429" y="2374504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2793084" y="2406037"/>
        <a:ext cx="198412" cy="215906"/>
      </dsp:txXfrm>
    </dsp:sp>
    <dsp:sp modelId="{4979C45F-17BF-5F48-B6F0-F8731FE73069}">
      <dsp:nvSpPr>
        <dsp:cNvPr id="0" name=""/>
        <dsp:cNvSpPr/>
      </dsp:nvSpPr>
      <dsp:spPr>
        <a:xfrm>
          <a:off x="2096201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zooplankton</a:t>
          </a:r>
          <a:endParaRPr lang="en-US" sz="1000" kern="1200" dirty="0"/>
        </a:p>
      </dsp:txBody>
      <dsp:txXfrm>
        <a:off x="2252343" y="2946420"/>
        <a:ext cx="753920" cy="753920"/>
      </dsp:txXfrm>
    </dsp:sp>
    <dsp:sp modelId="{EE2FF163-1283-3D45-9533-5EAD27F08A65}">
      <dsp:nvSpPr>
        <dsp:cNvPr id="0" name=""/>
        <dsp:cNvSpPr/>
      </dsp:nvSpPr>
      <dsp:spPr>
        <a:xfrm rot="10800000">
          <a:off x="1695099" y="314345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1780133" y="3215427"/>
        <a:ext cx="198412" cy="215906"/>
      </dsp:txXfrm>
    </dsp:sp>
    <dsp:sp modelId="{4AEFC534-4E3F-A94B-8C11-EE2AD5C13654}">
      <dsp:nvSpPr>
        <dsp:cNvPr id="0" name=""/>
        <dsp:cNvSpPr/>
      </dsp:nvSpPr>
      <dsp:spPr>
        <a:xfrm>
          <a:off x="495193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seal</a:t>
          </a:r>
          <a:endParaRPr lang="en-US" sz="800" kern="1200" dirty="0" smtClean="0"/>
        </a:p>
      </dsp:txBody>
      <dsp:txXfrm>
        <a:off x="651335" y="2946420"/>
        <a:ext cx="753920" cy="753920"/>
      </dsp:txXfrm>
    </dsp:sp>
    <dsp:sp modelId="{74127370-C55F-2B46-9887-8AE42BBB393E}">
      <dsp:nvSpPr>
        <dsp:cNvPr id="0" name=""/>
        <dsp:cNvSpPr/>
      </dsp:nvSpPr>
      <dsp:spPr>
        <a:xfrm rot="15120000">
          <a:off x="641682" y="2389762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697337" y="2502167"/>
        <a:ext cx="198412" cy="215906"/>
      </dsp:txXfrm>
    </dsp:sp>
    <dsp:sp modelId="{A257D88F-0A80-D146-B3D5-593365090406}">
      <dsp:nvSpPr>
        <dsp:cNvPr id="0" name=""/>
        <dsp:cNvSpPr/>
      </dsp:nvSpPr>
      <dsp:spPr>
        <a:xfrm>
          <a:off x="454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Decomposer fungus</a:t>
          </a:r>
          <a:endParaRPr lang="en-US" sz="1000" kern="1200" dirty="0"/>
        </a:p>
      </dsp:txBody>
      <dsp:txXfrm>
        <a:off x="156596" y="1423770"/>
        <a:ext cx="753920" cy="753920"/>
      </dsp:txXfrm>
    </dsp:sp>
    <dsp:sp modelId="{9DB9CE0D-4667-A747-B365-87DD063E8DD7}">
      <dsp:nvSpPr>
        <dsp:cNvPr id="0" name=""/>
        <dsp:cNvSpPr/>
      </dsp:nvSpPr>
      <dsp:spPr>
        <a:xfrm rot="19440000">
          <a:off x="1032965" y="1154999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041085" y="1251959"/>
        <a:ext cx="198412" cy="215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243012" y="262833"/>
          <a:ext cx="1171574" cy="11715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Producer Plant Roots</a:t>
          </a:r>
        </a:p>
      </dsp:txBody>
      <dsp:txXfrm>
        <a:off x="1414585" y="434406"/>
        <a:ext cx="828428" cy="828428"/>
      </dsp:txXfrm>
    </dsp:sp>
    <dsp:sp modelId="{FAB2D592-CD05-0245-92C1-EE2F6EAE72DA}">
      <dsp:nvSpPr>
        <dsp:cNvPr id="0" name=""/>
        <dsp:cNvSpPr/>
      </dsp:nvSpPr>
      <dsp:spPr>
        <a:xfrm rot="2571143">
          <a:off x="2305694" y="1222149"/>
          <a:ext cx="277700" cy="39540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316811" y="1272900"/>
        <a:ext cx="194390" cy="237244"/>
      </dsp:txXfrm>
    </dsp:sp>
    <dsp:sp modelId="{0E42FC44-F928-B749-A851-5CF3052F4E74}">
      <dsp:nvSpPr>
        <dsp:cNvPr id="0" name=""/>
        <dsp:cNvSpPr/>
      </dsp:nvSpPr>
      <dsp:spPr>
        <a:xfrm>
          <a:off x="2486025" y="1415988"/>
          <a:ext cx="1171574" cy="11715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Herbivore Javelin</a:t>
          </a:r>
          <a:endParaRPr lang="en-US" sz="1100" kern="1200" dirty="0"/>
        </a:p>
      </dsp:txBody>
      <dsp:txXfrm>
        <a:off x="2657598" y="1587561"/>
        <a:ext cx="828428" cy="828428"/>
      </dsp:txXfrm>
    </dsp:sp>
    <dsp:sp modelId="{AFB9FB2A-0F1A-674F-B13E-93A2820F7CB2}">
      <dsp:nvSpPr>
        <dsp:cNvPr id="0" name=""/>
        <dsp:cNvSpPr/>
      </dsp:nvSpPr>
      <dsp:spPr>
        <a:xfrm rot="7980388">
          <a:off x="2284500" y="2463266"/>
          <a:ext cx="344928" cy="39540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10800000">
        <a:off x="2371529" y="2504511"/>
        <a:ext cx="241450" cy="237244"/>
      </dsp:txXfrm>
    </dsp:sp>
    <dsp:sp modelId="{4979C45F-17BF-5F48-B6F0-F8731FE73069}">
      <dsp:nvSpPr>
        <dsp:cNvPr id="0" name=""/>
        <dsp:cNvSpPr/>
      </dsp:nvSpPr>
      <dsp:spPr>
        <a:xfrm>
          <a:off x="1243012" y="2748653"/>
          <a:ext cx="1171574" cy="11715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Carnivore Jaguar</a:t>
          </a:r>
          <a:endParaRPr lang="en-US" sz="1100" kern="1200" dirty="0"/>
        </a:p>
      </dsp:txBody>
      <dsp:txXfrm>
        <a:off x="1414585" y="2920226"/>
        <a:ext cx="828428" cy="828428"/>
      </dsp:txXfrm>
    </dsp:sp>
    <dsp:sp modelId="{EE2FF163-1283-3D45-9533-5EAD27F08A65}">
      <dsp:nvSpPr>
        <dsp:cNvPr id="0" name=""/>
        <dsp:cNvSpPr/>
      </dsp:nvSpPr>
      <dsp:spPr>
        <a:xfrm rot="13499859">
          <a:off x="1058158" y="2521500"/>
          <a:ext cx="310706" cy="39540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10800000">
        <a:off x="1137721" y="2633535"/>
        <a:ext cx="217494" cy="237244"/>
      </dsp:txXfrm>
    </dsp:sp>
    <dsp:sp modelId="{A257D88F-0A80-D146-B3D5-593365090406}">
      <dsp:nvSpPr>
        <dsp:cNvPr id="0" name=""/>
        <dsp:cNvSpPr/>
      </dsp:nvSpPr>
      <dsp:spPr>
        <a:xfrm>
          <a:off x="0" y="1505743"/>
          <a:ext cx="1171574" cy="11715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Decomposer Grub</a:t>
          </a:r>
          <a:endParaRPr lang="en-US" sz="1100" kern="1200" dirty="0"/>
        </a:p>
      </dsp:txBody>
      <dsp:txXfrm>
        <a:off x="171573" y="1677316"/>
        <a:ext cx="828428" cy="828428"/>
      </dsp:txXfrm>
    </dsp:sp>
    <dsp:sp modelId="{9DB9CE0D-4667-A747-B365-87DD063E8DD7}">
      <dsp:nvSpPr>
        <dsp:cNvPr id="0" name=""/>
        <dsp:cNvSpPr/>
      </dsp:nvSpPr>
      <dsp:spPr>
        <a:xfrm rot="18900141">
          <a:off x="1045722" y="1278590"/>
          <a:ext cx="310706" cy="39540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059371" y="1390625"/>
        <a:ext cx="217494" cy="23724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295697" y="326579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Producer Plant Roots</a:t>
          </a:r>
          <a:endParaRPr lang="en-US" sz="1000" kern="1200" dirty="0"/>
        </a:p>
      </dsp:txBody>
      <dsp:txXfrm>
        <a:off x="1451839" y="482721"/>
        <a:ext cx="753920" cy="753920"/>
      </dsp:txXfrm>
    </dsp:sp>
    <dsp:sp modelId="{FAB2D592-CD05-0245-92C1-EE2F6EAE72DA}">
      <dsp:nvSpPr>
        <dsp:cNvPr id="0" name=""/>
        <dsp:cNvSpPr/>
      </dsp:nvSpPr>
      <dsp:spPr>
        <a:xfrm rot="2160000">
          <a:off x="2328208" y="114556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336328" y="1192546"/>
        <a:ext cx="198412" cy="215906"/>
      </dsp:txXfrm>
    </dsp:sp>
    <dsp:sp modelId="{0E42FC44-F928-B749-A851-5CF3052F4E74}">
      <dsp:nvSpPr>
        <dsp:cNvPr id="0" name=""/>
        <dsp:cNvSpPr/>
      </dsp:nvSpPr>
      <dsp:spPr>
        <a:xfrm>
          <a:off x="2590940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Herbivore Grub (beetle larva)</a:t>
          </a:r>
          <a:endParaRPr lang="en-US" sz="1000" kern="1200" dirty="0"/>
        </a:p>
      </dsp:txBody>
      <dsp:txXfrm>
        <a:off x="2747082" y="1423770"/>
        <a:ext cx="753920" cy="753920"/>
      </dsp:txXfrm>
    </dsp:sp>
    <dsp:sp modelId="{AFB9FB2A-0F1A-674F-B13E-93A2820F7CB2}">
      <dsp:nvSpPr>
        <dsp:cNvPr id="0" name=""/>
        <dsp:cNvSpPr/>
      </dsp:nvSpPr>
      <dsp:spPr>
        <a:xfrm rot="6480000">
          <a:off x="2737429" y="2374504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2793084" y="2406037"/>
        <a:ext cx="198412" cy="215906"/>
      </dsp:txXfrm>
    </dsp:sp>
    <dsp:sp modelId="{4979C45F-17BF-5F48-B6F0-F8731FE73069}">
      <dsp:nvSpPr>
        <dsp:cNvPr id="0" name=""/>
        <dsp:cNvSpPr/>
      </dsp:nvSpPr>
      <dsp:spPr>
        <a:xfrm>
          <a:off x="2096201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Javelina</a:t>
          </a:r>
          <a:endParaRPr lang="en-US" sz="1000" kern="1200" dirty="0"/>
        </a:p>
      </dsp:txBody>
      <dsp:txXfrm>
        <a:off x="2252343" y="2946420"/>
        <a:ext cx="753920" cy="753920"/>
      </dsp:txXfrm>
    </dsp:sp>
    <dsp:sp modelId="{EE2FF163-1283-3D45-9533-5EAD27F08A65}">
      <dsp:nvSpPr>
        <dsp:cNvPr id="0" name=""/>
        <dsp:cNvSpPr/>
      </dsp:nvSpPr>
      <dsp:spPr>
        <a:xfrm rot="10800000">
          <a:off x="1695099" y="314345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1780133" y="3215427"/>
        <a:ext cx="198412" cy="215906"/>
      </dsp:txXfrm>
    </dsp:sp>
    <dsp:sp modelId="{2BAC0AF5-A41A-664B-BAB7-060235F8A1DB}">
      <dsp:nvSpPr>
        <dsp:cNvPr id="0" name=""/>
        <dsp:cNvSpPr/>
      </dsp:nvSpPr>
      <dsp:spPr>
        <a:xfrm>
          <a:off x="495193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Jaguar</a:t>
          </a:r>
          <a:endParaRPr lang="en-US" sz="1000" kern="1200" dirty="0"/>
        </a:p>
      </dsp:txBody>
      <dsp:txXfrm>
        <a:off x="651335" y="2946420"/>
        <a:ext cx="753920" cy="753920"/>
      </dsp:txXfrm>
    </dsp:sp>
    <dsp:sp modelId="{BC20F871-4125-2645-BBCE-2DCE1675A9AA}">
      <dsp:nvSpPr>
        <dsp:cNvPr id="0" name=""/>
        <dsp:cNvSpPr/>
      </dsp:nvSpPr>
      <dsp:spPr>
        <a:xfrm rot="15120000">
          <a:off x="641682" y="2389762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697337" y="2502167"/>
        <a:ext cx="198412" cy="215906"/>
      </dsp:txXfrm>
    </dsp:sp>
    <dsp:sp modelId="{A257D88F-0A80-D146-B3D5-593365090406}">
      <dsp:nvSpPr>
        <dsp:cNvPr id="0" name=""/>
        <dsp:cNvSpPr/>
      </dsp:nvSpPr>
      <dsp:spPr>
        <a:xfrm>
          <a:off x="454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Decomposer Mushrooms</a:t>
          </a:r>
          <a:endParaRPr lang="en-US" sz="1000" kern="1200" dirty="0"/>
        </a:p>
      </dsp:txBody>
      <dsp:txXfrm>
        <a:off x="156596" y="1423770"/>
        <a:ext cx="753920" cy="753920"/>
      </dsp:txXfrm>
    </dsp:sp>
    <dsp:sp modelId="{9DB9CE0D-4667-A747-B365-87DD063E8DD7}">
      <dsp:nvSpPr>
        <dsp:cNvPr id="0" name=""/>
        <dsp:cNvSpPr/>
      </dsp:nvSpPr>
      <dsp:spPr>
        <a:xfrm rot="19440000">
          <a:off x="1032965" y="1154999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041085" y="1251959"/>
        <a:ext cx="198412" cy="215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295697" y="326579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Producer Algae</a:t>
          </a:r>
          <a:endParaRPr lang="en-US" sz="1000" kern="1200" dirty="0"/>
        </a:p>
      </dsp:txBody>
      <dsp:txXfrm>
        <a:off x="1451839" y="482721"/>
        <a:ext cx="753920" cy="753920"/>
      </dsp:txXfrm>
    </dsp:sp>
    <dsp:sp modelId="{FAB2D592-CD05-0245-92C1-EE2F6EAE72DA}">
      <dsp:nvSpPr>
        <dsp:cNvPr id="0" name=""/>
        <dsp:cNvSpPr/>
      </dsp:nvSpPr>
      <dsp:spPr>
        <a:xfrm rot="2160000">
          <a:off x="2328208" y="114556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336328" y="1192546"/>
        <a:ext cx="198412" cy="215906"/>
      </dsp:txXfrm>
    </dsp:sp>
    <dsp:sp modelId="{0E42FC44-F928-B749-A851-5CF3052F4E74}">
      <dsp:nvSpPr>
        <dsp:cNvPr id="0" name=""/>
        <dsp:cNvSpPr/>
      </dsp:nvSpPr>
      <dsp:spPr>
        <a:xfrm>
          <a:off x="2590940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Herbivore Little Fish</a:t>
          </a:r>
          <a:endParaRPr lang="en-US" sz="1000" kern="1200" dirty="0"/>
        </a:p>
      </dsp:txBody>
      <dsp:txXfrm>
        <a:off x="2747082" y="1423770"/>
        <a:ext cx="753920" cy="753920"/>
      </dsp:txXfrm>
    </dsp:sp>
    <dsp:sp modelId="{AFB9FB2A-0F1A-674F-B13E-93A2820F7CB2}">
      <dsp:nvSpPr>
        <dsp:cNvPr id="0" name=""/>
        <dsp:cNvSpPr/>
      </dsp:nvSpPr>
      <dsp:spPr>
        <a:xfrm rot="6480000">
          <a:off x="2737429" y="2374504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2793084" y="2406037"/>
        <a:ext cx="198412" cy="215906"/>
      </dsp:txXfrm>
    </dsp:sp>
    <dsp:sp modelId="{4979C45F-17BF-5F48-B6F0-F8731FE73069}">
      <dsp:nvSpPr>
        <dsp:cNvPr id="0" name=""/>
        <dsp:cNvSpPr/>
      </dsp:nvSpPr>
      <dsp:spPr>
        <a:xfrm>
          <a:off x="2096201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Seal</a:t>
          </a:r>
          <a:endParaRPr lang="en-US" sz="1000" kern="1200" dirty="0"/>
        </a:p>
      </dsp:txBody>
      <dsp:txXfrm>
        <a:off x="2252343" y="2946420"/>
        <a:ext cx="753920" cy="753920"/>
      </dsp:txXfrm>
    </dsp:sp>
    <dsp:sp modelId="{EE2FF163-1283-3D45-9533-5EAD27F08A65}">
      <dsp:nvSpPr>
        <dsp:cNvPr id="0" name=""/>
        <dsp:cNvSpPr/>
      </dsp:nvSpPr>
      <dsp:spPr>
        <a:xfrm rot="10800000">
          <a:off x="1695099" y="314345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1780133" y="3215427"/>
        <a:ext cx="198412" cy="215906"/>
      </dsp:txXfrm>
    </dsp:sp>
    <dsp:sp modelId="{F46853DE-C9AA-0247-8BEE-442F5099B099}">
      <dsp:nvSpPr>
        <dsp:cNvPr id="0" name=""/>
        <dsp:cNvSpPr/>
      </dsp:nvSpPr>
      <dsp:spPr>
        <a:xfrm>
          <a:off x="495193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Shark</a:t>
          </a:r>
          <a:endParaRPr lang="en-US" sz="1000" kern="1200" dirty="0"/>
        </a:p>
      </dsp:txBody>
      <dsp:txXfrm>
        <a:off x="651335" y="2946420"/>
        <a:ext cx="753920" cy="753920"/>
      </dsp:txXfrm>
    </dsp:sp>
    <dsp:sp modelId="{4CC55751-0368-8F40-AB4C-3EB8E4CCE104}">
      <dsp:nvSpPr>
        <dsp:cNvPr id="0" name=""/>
        <dsp:cNvSpPr/>
      </dsp:nvSpPr>
      <dsp:spPr>
        <a:xfrm rot="15120000">
          <a:off x="641682" y="2389762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697337" y="2502167"/>
        <a:ext cx="198412" cy="215906"/>
      </dsp:txXfrm>
    </dsp:sp>
    <dsp:sp modelId="{A257D88F-0A80-D146-B3D5-593365090406}">
      <dsp:nvSpPr>
        <dsp:cNvPr id="0" name=""/>
        <dsp:cNvSpPr/>
      </dsp:nvSpPr>
      <dsp:spPr>
        <a:xfrm>
          <a:off x="454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Decomposer Moss</a:t>
          </a:r>
          <a:endParaRPr lang="en-US" sz="1000" kern="1200" dirty="0"/>
        </a:p>
      </dsp:txBody>
      <dsp:txXfrm>
        <a:off x="156596" y="1423770"/>
        <a:ext cx="753920" cy="753920"/>
      </dsp:txXfrm>
    </dsp:sp>
    <dsp:sp modelId="{9DB9CE0D-4667-A747-B365-87DD063E8DD7}">
      <dsp:nvSpPr>
        <dsp:cNvPr id="0" name=""/>
        <dsp:cNvSpPr/>
      </dsp:nvSpPr>
      <dsp:spPr>
        <a:xfrm rot="19440000">
          <a:off x="1032965" y="1154999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041085" y="1251959"/>
        <a:ext cx="198412" cy="215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506220" y="326575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Producer  </a:t>
          </a:r>
          <a:r>
            <a:rPr lang="en-US" sz="800" kern="1200" dirty="0" smtClean="0"/>
            <a:t>Phytoplankton</a:t>
          </a:r>
          <a:endParaRPr lang="en-US" sz="800" kern="1200" dirty="0"/>
        </a:p>
      </dsp:txBody>
      <dsp:txXfrm>
        <a:off x="1662362" y="482717"/>
        <a:ext cx="753920" cy="753920"/>
      </dsp:txXfrm>
    </dsp:sp>
    <dsp:sp modelId="{FAB2D592-CD05-0245-92C1-EE2F6EAE72DA}">
      <dsp:nvSpPr>
        <dsp:cNvPr id="0" name=""/>
        <dsp:cNvSpPr/>
      </dsp:nvSpPr>
      <dsp:spPr>
        <a:xfrm rot="2456605">
          <a:off x="2479487" y="1146646"/>
          <a:ext cx="196010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486680" y="1199348"/>
        <a:ext cx="137207" cy="215906"/>
      </dsp:txXfrm>
    </dsp:sp>
    <dsp:sp modelId="{0E42FC44-F928-B749-A851-5CF3052F4E74}">
      <dsp:nvSpPr>
        <dsp:cNvPr id="0" name=""/>
        <dsp:cNvSpPr/>
      </dsp:nvSpPr>
      <dsp:spPr>
        <a:xfrm>
          <a:off x="2590940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Herbivore Zooplankton</a:t>
          </a:r>
          <a:endParaRPr lang="en-US" sz="1000" kern="1200" dirty="0"/>
        </a:p>
      </dsp:txBody>
      <dsp:txXfrm>
        <a:off x="2747082" y="1423770"/>
        <a:ext cx="753920" cy="753920"/>
      </dsp:txXfrm>
    </dsp:sp>
    <dsp:sp modelId="{AFB9FB2A-0F1A-674F-B13E-93A2820F7CB2}">
      <dsp:nvSpPr>
        <dsp:cNvPr id="0" name=""/>
        <dsp:cNvSpPr/>
      </dsp:nvSpPr>
      <dsp:spPr>
        <a:xfrm rot="6480000">
          <a:off x="2737429" y="2374504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2793084" y="2406037"/>
        <a:ext cx="198412" cy="215906"/>
      </dsp:txXfrm>
    </dsp:sp>
    <dsp:sp modelId="{4979C45F-17BF-5F48-B6F0-F8731FE73069}">
      <dsp:nvSpPr>
        <dsp:cNvPr id="0" name=""/>
        <dsp:cNvSpPr/>
      </dsp:nvSpPr>
      <dsp:spPr>
        <a:xfrm>
          <a:off x="2096201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 Fish</a:t>
          </a:r>
        </a:p>
      </dsp:txBody>
      <dsp:txXfrm>
        <a:off x="2252343" y="2946420"/>
        <a:ext cx="753920" cy="753920"/>
      </dsp:txXfrm>
    </dsp:sp>
    <dsp:sp modelId="{EE2FF163-1283-3D45-9533-5EAD27F08A65}">
      <dsp:nvSpPr>
        <dsp:cNvPr id="0" name=""/>
        <dsp:cNvSpPr/>
      </dsp:nvSpPr>
      <dsp:spPr>
        <a:xfrm rot="10800000">
          <a:off x="1695099" y="314345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1780133" y="3215427"/>
        <a:ext cx="198412" cy="215906"/>
      </dsp:txXfrm>
    </dsp:sp>
    <dsp:sp modelId="{D1A50BE6-0DF2-3B4B-B7C0-D2D00CA06575}">
      <dsp:nvSpPr>
        <dsp:cNvPr id="0" name=""/>
        <dsp:cNvSpPr/>
      </dsp:nvSpPr>
      <dsp:spPr>
        <a:xfrm>
          <a:off x="495193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Seal</a:t>
          </a:r>
          <a:endParaRPr lang="en-US" sz="1000" kern="1200" dirty="0"/>
        </a:p>
      </dsp:txBody>
      <dsp:txXfrm>
        <a:off x="651335" y="2946420"/>
        <a:ext cx="753920" cy="753920"/>
      </dsp:txXfrm>
    </dsp:sp>
    <dsp:sp modelId="{931D04C0-1779-A749-A29A-9ABB6C08DD42}">
      <dsp:nvSpPr>
        <dsp:cNvPr id="0" name=""/>
        <dsp:cNvSpPr/>
      </dsp:nvSpPr>
      <dsp:spPr>
        <a:xfrm rot="15120000">
          <a:off x="641682" y="2389762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697337" y="2502167"/>
        <a:ext cx="198412" cy="215906"/>
      </dsp:txXfrm>
    </dsp:sp>
    <dsp:sp modelId="{A257D88F-0A80-D146-B3D5-593365090406}">
      <dsp:nvSpPr>
        <dsp:cNvPr id="0" name=""/>
        <dsp:cNvSpPr/>
      </dsp:nvSpPr>
      <dsp:spPr>
        <a:xfrm>
          <a:off x="454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Decomposer fungus</a:t>
          </a:r>
          <a:endParaRPr lang="en-US" sz="1000" kern="1200" dirty="0"/>
        </a:p>
      </dsp:txBody>
      <dsp:txXfrm>
        <a:off x="156596" y="1423770"/>
        <a:ext cx="753920" cy="753920"/>
      </dsp:txXfrm>
    </dsp:sp>
    <dsp:sp modelId="{9DB9CE0D-4667-A747-B365-87DD063E8DD7}">
      <dsp:nvSpPr>
        <dsp:cNvPr id="0" name=""/>
        <dsp:cNvSpPr/>
      </dsp:nvSpPr>
      <dsp:spPr>
        <a:xfrm rot="19679760">
          <a:off x="1089414" y="1155921"/>
          <a:ext cx="376003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097618" y="1256496"/>
        <a:ext cx="268050" cy="2159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295697" y="326579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Producer Cactus</a:t>
          </a:r>
          <a:endParaRPr lang="en-US" sz="1000" kern="1200" dirty="0"/>
        </a:p>
      </dsp:txBody>
      <dsp:txXfrm>
        <a:off x="1451839" y="482721"/>
        <a:ext cx="753920" cy="753920"/>
      </dsp:txXfrm>
    </dsp:sp>
    <dsp:sp modelId="{FAB2D592-CD05-0245-92C1-EE2F6EAE72DA}">
      <dsp:nvSpPr>
        <dsp:cNvPr id="0" name=""/>
        <dsp:cNvSpPr/>
      </dsp:nvSpPr>
      <dsp:spPr>
        <a:xfrm rot="2160000">
          <a:off x="2328208" y="114556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336328" y="1192546"/>
        <a:ext cx="198412" cy="215906"/>
      </dsp:txXfrm>
    </dsp:sp>
    <dsp:sp modelId="{0E42FC44-F928-B749-A851-5CF3052F4E74}">
      <dsp:nvSpPr>
        <dsp:cNvPr id="0" name=""/>
        <dsp:cNvSpPr/>
      </dsp:nvSpPr>
      <dsp:spPr>
        <a:xfrm>
          <a:off x="2590940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Herbivore Bunny</a:t>
          </a:r>
          <a:endParaRPr lang="en-US" sz="1000" kern="1200" dirty="0"/>
        </a:p>
      </dsp:txBody>
      <dsp:txXfrm>
        <a:off x="2747082" y="1423770"/>
        <a:ext cx="753920" cy="753920"/>
      </dsp:txXfrm>
    </dsp:sp>
    <dsp:sp modelId="{AFB9FB2A-0F1A-674F-B13E-93A2820F7CB2}">
      <dsp:nvSpPr>
        <dsp:cNvPr id="0" name=""/>
        <dsp:cNvSpPr/>
      </dsp:nvSpPr>
      <dsp:spPr>
        <a:xfrm rot="6480000">
          <a:off x="2737429" y="2374504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2793084" y="2406037"/>
        <a:ext cx="198412" cy="215906"/>
      </dsp:txXfrm>
    </dsp:sp>
    <dsp:sp modelId="{775F3DB7-2C0F-E647-83A7-A7442DB84B31}">
      <dsp:nvSpPr>
        <dsp:cNvPr id="0" name=""/>
        <dsp:cNvSpPr/>
      </dsp:nvSpPr>
      <dsp:spPr>
        <a:xfrm>
          <a:off x="2096201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Bobcat</a:t>
          </a:r>
          <a:endParaRPr lang="en-US" sz="1000" kern="1200" dirty="0"/>
        </a:p>
      </dsp:txBody>
      <dsp:txXfrm>
        <a:off x="2252343" y="2946420"/>
        <a:ext cx="753920" cy="753920"/>
      </dsp:txXfrm>
    </dsp:sp>
    <dsp:sp modelId="{617FC94C-0285-F444-8D41-FFBADA7CB54A}">
      <dsp:nvSpPr>
        <dsp:cNvPr id="0" name=""/>
        <dsp:cNvSpPr/>
      </dsp:nvSpPr>
      <dsp:spPr>
        <a:xfrm rot="10800000">
          <a:off x="1695099" y="314345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1780133" y="3215427"/>
        <a:ext cx="198412" cy="215906"/>
      </dsp:txXfrm>
    </dsp:sp>
    <dsp:sp modelId="{3B736E88-BA20-B648-9FC5-909247425B32}">
      <dsp:nvSpPr>
        <dsp:cNvPr id="0" name=""/>
        <dsp:cNvSpPr/>
      </dsp:nvSpPr>
      <dsp:spPr>
        <a:xfrm>
          <a:off x="495193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 Rattle snake</a:t>
          </a:r>
          <a:endParaRPr lang="en-US" sz="1000" kern="1200" dirty="0"/>
        </a:p>
      </dsp:txBody>
      <dsp:txXfrm>
        <a:off x="651335" y="2946420"/>
        <a:ext cx="753920" cy="753920"/>
      </dsp:txXfrm>
    </dsp:sp>
    <dsp:sp modelId="{5856DBDA-F901-C943-97BE-5E577AE64234}">
      <dsp:nvSpPr>
        <dsp:cNvPr id="0" name=""/>
        <dsp:cNvSpPr/>
      </dsp:nvSpPr>
      <dsp:spPr>
        <a:xfrm rot="15120000">
          <a:off x="641682" y="2389762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697337" y="2502167"/>
        <a:ext cx="198412" cy="215906"/>
      </dsp:txXfrm>
    </dsp:sp>
    <dsp:sp modelId="{096EC3F7-2783-E144-8C9E-ED6B80819045}">
      <dsp:nvSpPr>
        <dsp:cNvPr id="0" name=""/>
        <dsp:cNvSpPr/>
      </dsp:nvSpPr>
      <dsp:spPr>
        <a:xfrm>
          <a:off x="454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Decomposer Fungus</a:t>
          </a:r>
          <a:endParaRPr lang="en-US" sz="1000" kern="1200" dirty="0"/>
        </a:p>
      </dsp:txBody>
      <dsp:txXfrm>
        <a:off x="156596" y="1423770"/>
        <a:ext cx="753920" cy="753920"/>
      </dsp:txXfrm>
    </dsp:sp>
    <dsp:sp modelId="{8F168570-242E-1443-B3BD-AC2BA525995F}">
      <dsp:nvSpPr>
        <dsp:cNvPr id="0" name=""/>
        <dsp:cNvSpPr/>
      </dsp:nvSpPr>
      <dsp:spPr>
        <a:xfrm rot="19440000">
          <a:off x="1032965" y="1154999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041085" y="1251959"/>
        <a:ext cx="198412" cy="2159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295697" y="326579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Producer Fern</a:t>
          </a:r>
          <a:endParaRPr lang="en-US" sz="1000" kern="1200" dirty="0"/>
        </a:p>
      </dsp:txBody>
      <dsp:txXfrm>
        <a:off x="1451839" y="482721"/>
        <a:ext cx="753920" cy="753920"/>
      </dsp:txXfrm>
    </dsp:sp>
    <dsp:sp modelId="{FAB2D592-CD05-0245-92C1-EE2F6EAE72DA}">
      <dsp:nvSpPr>
        <dsp:cNvPr id="0" name=""/>
        <dsp:cNvSpPr/>
      </dsp:nvSpPr>
      <dsp:spPr>
        <a:xfrm rot="2160000">
          <a:off x="2328208" y="114556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336328" y="1192546"/>
        <a:ext cx="198412" cy="215906"/>
      </dsp:txXfrm>
    </dsp:sp>
    <dsp:sp modelId="{0E42FC44-F928-B749-A851-5CF3052F4E74}">
      <dsp:nvSpPr>
        <dsp:cNvPr id="0" name=""/>
        <dsp:cNvSpPr/>
      </dsp:nvSpPr>
      <dsp:spPr>
        <a:xfrm>
          <a:off x="2590940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Herbivore</a:t>
          </a:r>
          <a:r>
            <a:rPr lang="en-US" sz="1000" kern="1200" baseline="0" dirty="0" smtClean="0"/>
            <a:t> Bunny</a:t>
          </a:r>
          <a:endParaRPr lang="en-US" sz="1000" kern="1200" dirty="0"/>
        </a:p>
      </dsp:txBody>
      <dsp:txXfrm>
        <a:off x="2747082" y="1423770"/>
        <a:ext cx="753920" cy="753920"/>
      </dsp:txXfrm>
    </dsp:sp>
    <dsp:sp modelId="{AFB9FB2A-0F1A-674F-B13E-93A2820F7CB2}">
      <dsp:nvSpPr>
        <dsp:cNvPr id="0" name=""/>
        <dsp:cNvSpPr/>
      </dsp:nvSpPr>
      <dsp:spPr>
        <a:xfrm rot="6480000">
          <a:off x="2737429" y="2374504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2793084" y="2406037"/>
        <a:ext cx="198412" cy="215906"/>
      </dsp:txXfrm>
    </dsp:sp>
    <dsp:sp modelId="{4979C45F-17BF-5F48-B6F0-F8731FE73069}">
      <dsp:nvSpPr>
        <dsp:cNvPr id="0" name=""/>
        <dsp:cNvSpPr/>
      </dsp:nvSpPr>
      <dsp:spPr>
        <a:xfrm>
          <a:off x="2096201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</a:t>
          </a:r>
          <a:r>
            <a:rPr lang="en-US" sz="1000" kern="1200" baseline="0" dirty="0" smtClean="0"/>
            <a:t> Fox</a:t>
          </a:r>
          <a:endParaRPr lang="en-US" sz="1000" kern="1200" dirty="0"/>
        </a:p>
      </dsp:txBody>
      <dsp:txXfrm>
        <a:off x="2252343" y="2946420"/>
        <a:ext cx="753920" cy="753920"/>
      </dsp:txXfrm>
    </dsp:sp>
    <dsp:sp modelId="{EE2FF163-1283-3D45-9533-5EAD27F08A65}">
      <dsp:nvSpPr>
        <dsp:cNvPr id="0" name=""/>
        <dsp:cNvSpPr/>
      </dsp:nvSpPr>
      <dsp:spPr>
        <a:xfrm rot="10800000">
          <a:off x="1695099" y="3143458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1780133" y="3215427"/>
        <a:ext cx="198412" cy="215906"/>
      </dsp:txXfrm>
    </dsp:sp>
    <dsp:sp modelId="{72A9E418-667D-7D48-B8FD-C57784D1B339}">
      <dsp:nvSpPr>
        <dsp:cNvPr id="0" name=""/>
        <dsp:cNvSpPr/>
      </dsp:nvSpPr>
      <dsp:spPr>
        <a:xfrm>
          <a:off x="495193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Bear</a:t>
          </a:r>
          <a:endParaRPr lang="en-US" sz="1000" kern="1200" dirty="0"/>
        </a:p>
      </dsp:txBody>
      <dsp:txXfrm>
        <a:off x="651335" y="2946420"/>
        <a:ext cx="753920" cy="753920"/>
      </dsp:txXfrm>
    </dsp:sp>
    <dsp:sp modelId="{3D06633C-E816-EA4C-BFE1-235D85C656C9}">
      <dsp:nvSpPr>
        <dsp:cNvPr id="0" name=""/>
        <dsp:cNvSpPr/>
      </dsp:nvSpPr>
      <dsp:spPr>
        <a:xfrm rot="15120000">
          <a:off x="641682" y="2389762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697337" y="2502167"/>
        <a:ext cx="198412" cy="215906"/>
      </dsp:txXfrm>
    </dsp:sp>
    <dsp:sp modelId="{A257D88F-0A80-D146-B3D5-593365090406}">
      <dsp:nvSpPr>
        <dsp:cNvPr id="0" name=""/>
        <dsp:cNvSpPr/>
      </dsp:nvSpPr>
      <dsp:spPr>
        <a:xfrm>
          <a:off x="454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Decomposer</a:t>
          </a:r>
          <a:r>
            <a:rPr lang="en-US" sz="1000" kern="1200" baseline="0" dirty="0" smtClean="0"/>
            <a:t> Mushrooms</a:t>
          </a:r>
          <a:endParaRPr lang="en-US" sz="1000" kern="1200" dirty="0"/>
        </a:p>
      </dsp:txBody>
      <dsp:txXfrm>
        <a:off x="156596" y="1423770"/>
        <a:ext cx="753920" cy="753920"/>
      </dsp:txXfrm>
    </dsp:sp>
    <dsp:sp modelId="{9DB9CE0D-4667-A747-B365-87DD063E8DD7}">
      <dsp:nvSpPr>
        <dsp:cNvPr id="0" name=""/>
        <dsp:cNvSpPr/>
      </dsp:nvSpPr>
      <dsp:spPr>
        <a:xfrm rot="19440000">
          <a:off x="1032965" y="1154999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041085" y="1251959"/>
        <a:ext cx="198412" cy="2159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295697" y="265484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Producer Kelp</a:t>
          </a:r>
          <a:endParaRPr lang="en-US" sz="1000" kern="1200" dirty="0"/>
        </a:p>
      </dsp:txBody>
      <dsp:txXfrm>
        <a:off x="1451839" y="421626"/>
        <a:ext cx="753920" cy="753920"/>
      </dsp:txXfrm>
    </dsp:sp>
    <dsp:sp modelId="{FAB2D592-CD05-0245-92C1-EE2F6EAE72DA}">
      <dsp:nvSpPr>
        <dsp:cNvPr id="0" name=""/>
        <dsp:cNvSpPr/>
      </dsp:nvSpPr>
      <dsp:spPr>
        <a:xfrm rot="2263771">
          <a:off x="2318204" y="1114491"/>
          <a:ext cx="302874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327703" y="1158659"/>
        <a:ext cx="212012" cy="215906"/>
      </dsp:txXfrm>
    </dsp:sp>
    <dsp:sp modelId="{0E42FC44-F928-B749-A851-5CF3052F4E74}">
      <dsp:nvSpPr>
        <dsp:cNvPr id="0" name=""/>
        <dsp:cNvSpPr/>
      </dsp:nvSpPr>
      <dsp:spPr>
        <a:xfrm>
          <a:off x="2590940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Herbivore Clam </a:t>
          </a:r>
          <a:endParaRPr lang="en-US" sz="1000" kern="1200" dirty="0"/>
        </a:p>
      </dsp:txBody>
      <dsp:txXfrm>
        <a:off x="2747082" y="1423770"/>
        <a:ext cx="753920" cy="753920"/>
      </dsp:txXfrm>
    </dsp:sp>
    <dsp:sp modelId="{AFB9FB2A-0F1A-674F-B13E-93A2820F7CB2}">
      <dsp:nvSpPr>
        <dsp:cNvPr id="0" name=""/>
        <dsp:cNvSpPr/>
      </dsp:nvSpPr>
      <dsp:spPr>
        <a:xfrm rot="6480000">
          <a:off x="2737429" y="2374504"/>
          <a:ext cx="283446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2793084" y="2406037"/>
        <a:ext cx="198412" cy="215906"/>
      </dsp:txXfrm>
    </dsp:sp>
    <dsp:sp modelId="{4979C45F-17BF-5F48-B6F0-F8731FE73069}">
      <dsp:nvSpPr>
        <dsp:cNvPr id="0" name=""/>
        <dsp:cNvSpPr/>
      </dsp:nvSpPr>
      <dsp:spPr>
        <a:xfrm>
          <a:off x="2096201" y="279027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 Crab</a:t>
          </a:r>
          <a:endParaRPr lang="en-US" sz="1000" kern="1200" dirty="0"/>
        </a:p>
      </dsp:txBody>
      <dsp:txXfrm>
        <a:off x="2252343" y="2946420"/>
        <a:ext cx="753920" cy="753920"/>
      </dsp:txXfrm>
    </dsp:sp>
    <dsp:sp modelId="{EE2FF163-1283-3D45-9533-5EAD27F08A65}">
      <dsp:nvSpPr>
        <dsp:cNvPr id="0" name=""/>
        <dsp:cNvSpPr/>
      </dsp:nvSpPr>
      <dsp:spPr>
        <a:xfrm rot="10841278">
          <a:off x="1601276" y="3133213"/>
          <a:ext cx="349790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1706209" y="3205812"/>
        <a:ext cx="244853" cy="215906"/>
      </dsp:txXfrm>
    </dsp:sp>
    <dsp:sp modelId="{91992475-B6DC-2548-A3A8-F253F0A4C13E}">
      <dsp:nvSpPr>
        <dsp:cNvPr id="0" name=""/>
        <dsp:cNvSpPr/>
      </dsp:nvSpPr>
      <dsp:spPr>
        <a:xfrm>
          <a:off x="370139" y="2769551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 Tuna Fish</a:t>
          </a:r>
          <a:endParaRPr lang="en-US" sz="1000" kern="1200" dirty="0"/>
        </a:p>
      </dsp:txBody>
      <dsp:txXfrm>
        <a:off x="526281" y="2925693"/>
        <a:ext cx="753920" cy="753920"/>
      </dsp:txXfrm>
    </dsp:sp>
    <dsp:sp modelId="{BCEFB995-A217-1F45-90C6-3D8CB094AFAB}">
      <dsp:nvSpPr>
        <dsp:cNvPr id="0" name=""/>
        <dsp:cNvSpPr/>
      </dsp:nvSpPr>
      <dsp:spPr>
        <a:xfrm rot="15370322">
          <a:off x="592777" y="2378769"/>
          <a:ext cx="254689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640111" y="2487834"/>
        <a:ext cx="178282" cy="215906"/>
      </dsp:txXfrm>
    </dsp:sp>
    <dsp:sp modelId="{A257D88F-0A80-D146-B3D5-593365090406}">
      <dsp:nvSpPr>
        <dsp:cNvPr id="0" name=""/>
        <dsp:cNvSpPr/>
      </dsp:nvSpPr>
      <dsp:spPr>
        <a:xfrm>
          <a:off x="454" y="1267628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Decomposer Algae</a:t>
          </a:r>
          <a:endParaRPr lang="en-US" sz="1000" kern="1200" dirty="0"/>
        </a:p>
      </dsp:txBody>
      <dsp:txXfrm>
        <a:off x="156596" y="1423770"/>
        <a:ext cx="753920" cy="753920"/>
      </dsp:txXfrm>
    </dsp:sp>
    <dsp:sp modelId="{9DB9CE0D-4667-A747-B365-87DD063E8DD7}">
      <dsp:nvSpPr>
        <dsp:cNvPr id="0" name=""/>
        <dsp:cNvSpPr/>
      </dsp:nvSpPr>
      <dsp:spPr>
        <a:xfrm rot="19336229">
          <a:off x="1022961" y="1124982"/>
          <a:ext cx="302874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032460" y="1224752"/>
        <a:ext cx="212012" cy="215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295697" y="265484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Producer                               fern</a:t>
          </a:r>
        </a:p>
      </dsp:txBody>
      <dsp:txXfrm>
        <a:off x="1451839" y="421626"/>
        <a:ext cx="753920" cy="753920"/>
      </dsp:txXfrm>
    </dsp:sp>
    <dsp:sp modelId="{FAB2D592-CD05-0245-92C1-EE2F6EAE72DA}">
      <dsp:nvSpPr>
        <dsp:cNvPr id="0" name=""/>
        <dsp:cNvSpPr/>
      </dsp:nvSpPr>
      <dsp:spPr>
        <a:xfrm rot="2488640">
          <a:off x="2293448" y="1184787"/>
          <a:ext cx="351493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306670" y="1221836"/>
        <a:ext cx="246045" cy="215906"/>
      </dsp:txXfrm>
    </dsp:sp>
    <dsp:sp modelId="{0E42FC44-F928-B749-A851-5CF3052F4E74}">
      <dsp:nvSpPr>
        <dsp:cNvPr id="0" name=""/>
        <dsp:cNvSpPr/>
      </dsp:nvSpPr>
      <dsp:spPr>
        <a:xfrm>
          <a:off x="2591395" y="1410907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Herbivore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tapir</a:t>
          </a:r>
          <a:endParaRPr lang="en-US" sz="1000" kern="1200" dirty="0"/>
        </a:p>
      </dsp:txBody>
      <dsp:txXfrm>
        <a:off x="2747537" y="1567049"/>
        <a:ext cx="753920" cy="753920"/>
      </dsp:txXfrm>
    </dsp:sp>
    <dsp:sp modelId="{AFB9FB2A-0F1A-674F-B13E-93A2820F7CB2}">
      <dsp:nvSpPr>
        <dsp:cNvPr id="0" name=""/>
        <dsp:cNvSpPr/>
      </dsp:nvSpPr>
      <dsp:spPr>
        <a:xfrm rot="6519707">
          <a:off x="2777939" y="2461599"/>
          <a:ext cx="221962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2821887" y="2502024"/>
        <a:ext cx="155373" cy="215906"/>
      </dsp:txXfrm>
    </dsp:sp>
    <dsp:sp modelId="{4979C45F-17BF-5F48-B6F0-F8731FE73069}">
      <dsp:nvSpPr>
        <dsp:cNvPr id="0" name=""/>
        <dsp:cNvSpPr/>
      </dsp:nvSpPr>
      <dsp:spPr>
        <a:xfrm>
          <a:off x="2116222" y="2817834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Boa constrictor</a:t>
          </a:r>
          <a:endParaRPr lang="en-US" sz="1000" kern="1200" dirty="0"/>
        </a:p>
      </dsp:txBody>
      <dsp:txXfrm>
        <a:off x="2272364" y="2973976"/>
        <a:ext cx="753920" cy="753920"/>
      </dsp:txXfrm>
    </dsp:sp>
    <dsp:sp modelId="{EE2FF163-1283-3D45-9533-5EAD27F08A65}">
      <dsp:nvSpPr>
        <dsp:cNvPr id="0" name=""/>
        <dsp:cNvSpPr/>
      </dsp:nvSpPr>
      <dsp:spPr>
        <a:xfrm rot="10872528">
          <a:off x="1716106" y="3154307"/>
          <a:ext cx="282873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1800959" y="3227171"/>
        <a:ext cx="198011" cy="215906"/>
      </dsp:txXfrm>
    </dsp:sp>
    <dsp:sp modelId="{6231C57F-9DA3-3D4E-B64A-11AF0445F06E}">
      <dsp:nvSpPr>
        <dsp:cNvPr id="0" name=""/>
        <dsp:cNvSpPr/>
      </dsp:nvSpPr>
      <dsp:spPr>
        <a:xfrm>
          <a:off x="516650" y="2784082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Carnivore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Cobra</a:t>
          </a:r>
          <a:endParaRPr lang="en-US" sz="1000" kern="1200" dirty="0"/>
        </a:p>
      </dsp:txBody>
      <dsp:txXfrm>
        <a:off x="672792" y="2940224"/>
        <a:ext cx="753920" cy="753920"/>
      </dsp:txXfrm>
    </dsp:sp>
    <dsp:sp modelId="{B73D4092-A6D7-5747-AE81-40374C65CA1E}">
      <dsp:nvSpPr>
        <dsp:cNvPr id="0" name=""/>
        <dsp:cNvSpPr/>
      </dsp:nvSpPr>
      <dsp:spPr>
        <a:xfrm rot="15484536">
          <a:off x="790135" y="2421454"/>
          <a:ext cx="216909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829394" y="2525257"/>
        <a:ext cx="151836" cy="215906"/>
      </dsp:txXfrm>
    </dsp:sp>
    <dsp:sp modelId="{A257D88F-0A80-D146-B3D5-593365090406}">
      <dsp:nvSpPr>
        <dsp:cNvPr id="0" name=""/>
        <dsp:cNvSpPr/>
      </dsp:nvSpPr>
      <dsp:spPr>
        <a:xfrm>
          <a:off x="211788" y="1340453"/>
          <a:ext cx="1066204" cy="106620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Decomposer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mushroom</a:t>
          </a:r>
          <a:endParaRPr lang="en-US" sz="5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7930" y="1496595"/>
        <a:ext cx="753920" cy="753920"/>
      </dsp:txXfrm>
    </dsp:sp>
    <dsp:sp modelId="{9DB9CE0D-4667-A747-B365-87DD063E8DD7}">
      <dsp:nvSpPr>
        <dsp:cNvPr id="0" name=""/>
        <dsp:cNvSpPr/>
      </dsp:nvSpPr>
      <dsp:spPr>
        <a:xfrm rot="18914236">
          <a:off x="1159945" y="1161012"/>
          <a:ext cx="243994" cy="35984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170558" y="1258753"/>
        <a:ext cx="170796" cy="2159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4B9A-7C77-3A41-9E8D-C40ACA2C9338}">
      <dsp:nvSpPr>
        <dsp:cNvPr id="0" name=""/>
        <dsp:cNvSpPr/>
      </dsp:nvSpPr>
      <dsp:spPr>
        <a:xfrm>
          <a:off x="1243012" y="262833"/>
          <a:ext cx="1171574" cy="11715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Producer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Moss</a:t>
          </a:r>
          <a:endParaRPr lang="en-US" sz="1100" kern="1200" dirty="0"/>
        </a:p>
      </dsp:txBody>
      <dsp:txXfrm>
        <a:off x="1414585" y="434406"/>
        <a:ext cx="828428" cy="828428"/>
      </dsp:txXfrm>
    </dsp:sp>
    <dsp:sp modelId="{FAB2D592-CD05-0245-92C1-EE2F6EAE72DA}">
      <dsp:nvSpPr>
        <dsp:cNvPr id="0" name=""/>
        <dsp:cNvSpPr/>
      </dsp:nvSpPr>
      <dsp:spPr>
        <a:xfrm rot="2700000">
          <a:off x="2288704" y="1266155"/>
          <a:ext cx="310667" cy="39540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302353" y="1312285"/>
        <a:ext cx="217467" cy="237244"/>
      </dsp:txXfrm>
    </dsp:sp>
    <dsp:sp modelId="{0E42FC44-F928-B749-A851-5CF3052F4E74}">
      <dsp:nvSpPr>
        <dsp:cNvPr id="0" name=""/>
        <dsp:cNvSpPr/>
      </dsp:nvSpPr>
      <dsp:spPr>
        <a:xfrm>
          <a:off x="2485922" y="1505743"/>
          <a:ext cx="1171574" cy="11715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Herbivore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Arctic Hare</a:t>
          </a:r>
          <a:endParaRPr lang="en-US" sz="1100" kern="1200" dirty="0"/>
        </a:p>
      </dsp:txBody>
      <dsp:txXfrm>
        <a:off x="2657495" y="1677316"/>
        <a:ext cx="828428" cy="828428"/>
      </dsp:txXfrm>
    </dsp:sp>
    <dsp:sp modelId="{AFB9FB2A-0F1A-674F-B13E-93A2820F7CB2}">
      <dsp:nvSpPr>
        <dsp:cNvPr id="0" name=""/>
        <dsp:cNvSpPr/>
      </dsp:nvSpPr>
      <dsp:spPr>
        <a:xfrm rot="8100000">
          <a:off x="2301138" y="2509065"/>
          <a:ext cx="310667" cy="39540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10800000">
        <a:off x="2380689" y="2555195"/>
        <a:ext cx="217467" cy="237244"/>
      </dsp:txXfrm>
    </dsp:sp>
    <dsp:sp modelId="{4979C45F-17BF-5F48-B6F0-F8731FE73069}">
      <dsp:nvSpPr>
        <dsp:cNvPr id="0" name=""/>
        <dsp:cNvSpPr/>
      </dsp:nvSpPr>
      <dsp:spPr>
        <a:xfrm>
          <a:off x="1243012" y="2748653"/>
          <a:ext cx="1171574" cy="11715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Carnivore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Arctic Fox</a:t>
          </a:r>
          <a:endParaRPr lang="en-US" sz="1100" kern="1200" dirty="0"/>
        </a:p>
      </dsp:txBody>
      <dsp:txXfrm>
        <a:off x="1414585" y="2920226"/>
        <a:ext cx="828428" cy="828428"/>
      </dsp:txXfrm>
    </dsp:sp>
    <dsp:sp modelId="{EE2FF163-1283-3D45-9533-5EAD27F08A65}">
      <dsp:nvSpPr>
        <dsp:cNvPr id="0" name=""/>
        <dsp:cNvSpPr/>
      </dsp:nvSpPr>
      <dsp:spPr>
        <a:xfrm rot="13499859">
          <a:off x="1058158" y="2521500"/>
          <a:ext cx="310706" cy="39540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10800000">
        <a:off x="1137721" y="2633535"/>
        <a:ext cx="217494" cy="237244"/>
      </dsp:txXfrm>
    </dsp:sp>
    <dsp:sp modelId="{A257D88F-0A80-D146-B3D5-593365090406}">
      <dsp:nvSpPr>
        <dsp:cNvPr id="0" name=""/>
        <dsp:cNvSpPr/>
      </dsp:nvSpPr>
      <dsp:spPr>
        <a:xfrm>
          <a:off x="0" y="1505743"/>
          <a:ext cx="1171574" cy="11715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Decomposer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Mold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</dsp:txBody>
      <dsp:txXfrm>
        <a:off x="171573" y="1677316"/>
        <a:ext cx="828428" cy="828428"/>
      </dsp:txXfrm>
    </dsp:sp>
    <dsp:sp modelId="{9DB9CE0D-4667-A747-B365-87DD063E8DD7}">
      <dsp:nvSpPr>
        <dsp:cNvPr id="0" name=""/>
        <dsp:cNvSpPr/>
      </dsp:nvSpPr>
      <dsp:spPr>
        <a:xfrm rot="18900141">
          <a:off x="1045722" y="1278590"/>
          <a:ext cx="310706" cy="39540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059371" y="1390625"/>
        <a:ext cx="217494" cy="237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42896-E7FF-1C47-AF21-E016E66522E1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0B24-34B8-AF47-8AA4-B583DECF07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7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807-F5F5-DB45-949D-556F606D86A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722A-45FE-8642-8DD1-4754FAA8E6B6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722A-45FE-8642-8DD1-4754FAA8E6B6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FD40-E7BD-864F-8C92-14D0F09E9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BFB4722A-45FE-8642-8DD1-4754FAA8E6B6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28FD40-E7BD-864F-8C92-14D0F09E96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722A-45FE-8642-8DD1-4754FAA8E6B6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FD40-E7BD-864F-8C92-14D0F09E9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722A-45FE-8642-8DD1-4754FAA8E6B6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FD40-E7BD-864F-8C92-14D0F09E9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722A-45FE-8642-8DD1-4754FAA8E6B6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FD40-E7BD-864F-8C92-14D0F09E9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722A-45FE-8642-8DD1-4754FAA8E6B6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722A-45FE-8642-8DD1-4754FAA8E6B6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FD40-E7BD-864F-8C92-14D0F09E9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722A-45FE-8642-8DD1-4754FAA8E6B6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FD40-E7BD-864F-8C92-14D0F09E9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722A-45FE-8642-8DD1-4754FAA8E6B6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FD40-E7BD-864F-8C92-14D0F09E9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722A-45FE-8642-8DD1-4754FAA8E6B6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FD40-E7BD-864F-8C92-14D0F09E9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722A-45FE-8642-8DD1-4754FAA8E6B6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8FD40-E7BD-864F-8C92-14D0F09E9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BFB4722A-45FE-8642-8DD1-4754FAA8E6B6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28FD40-E7BD-864F-8C92-14D0F09E9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B4722A-45FE-8642-8DD1-4754FAA8E6B6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28FD40-E7BD-864F-8C92-14D0F09E9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Chains of Different 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O’Keefe’s Third Grade Class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Arctic Food Chain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arctic.jpg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87644" b="-87644"/>
          <a:stretch>
            <a:fillRect/>
          </a:stretch>
        </p:blipFill>
        <p:spPr>
          <a:xfrm>
            <a:off x="4909164" y="350155"/>
            <a:ext cx="4064435" cy="6507845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20670" y="5934670"/>
            <a:ext cx="175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Lucas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Ocean Food Chain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ocean2.gif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30058" b="-30058"/>
          <a:stretch>
            <a:fillRect/>
          </a:stretch>
        </p:blipFill>
        <p:spPr>
          <a:xfrm>
            <a:off x="4671945" y="588472"/>
            <a:ext cx="4078522" cy="6530401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03951" y="5934670"/>
            <a:ext cx="2146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nina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Food Chain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river1.jpg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69342" b="-69342"/>
          <a:stretch>
            <a:fillRect/>
          </a:stretch>
        </p:blipFill>
        <p:spPr>
          <a:xfrm>
            <a:off x="4802727" y="771834"/>
            <a:ext cx="3970369" cy="6357230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12740" y="5934670"/>
            <a:ext cx="28312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Teddy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 Food Chain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rainforest.jpg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68140" b="-68140"/>
          <a:stretch>
            <a:fillRect/>
          </a:stretch>
        </p:blipFill>
        <p:spPr>
          <a:xfrm>
            <a:off x="4765553" y="1000122"/>
            <a:ext cx="4069446" cy="5267328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5553" y="5664498"/>
            <a:ext cx="39212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Alexander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 Food Chain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rainforest.jpg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68140" b="-68140"/>
          <a:stretch>
            <a:fillRect/>
          </a:stretch>
        </p:blipFill>
        <p:spPr>
          <a:xfrm>
            <a:off x="4640590" y="755597"/>
            <a:ext cx="3987489" cy="6384641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98059" y="5742285"/>
            <a:ext cx="2542132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Danielle</a:t>
            </a:r>
          </a:p>
          <a:p>
            <a:pPr algn="ctr"/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Food Chain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ocean2.gif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30058" b="-30058"/>
          <a:stretch>
            <a:fillRect/>
          </a:stretch>
        </p:blipFill>
        <p:spPr>
          <a:xfrm>
            <a:off x="4661724" y="1201338"/>
            <a:ext cx="3715513" cy="5949162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90216" y="5934670"/>
            <a:ext cx="2019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David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Food Chain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river1.jpg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69342" b="-69342"/>
          <a:stretch>
            <a:fillRect/>
          </a:stretch>
        </p:blipFill>
        <p:spPr>
          <a:xfrm>
            <a:off x="4772603" y="752428"/>
            <a:ext cx="3813198" cy="6105572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89593" y="5934670"/>
            <a:ext cx="2930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Hidetoshi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Food Chain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forest.jpg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70088" b="-70088"/>
          <a:stretch>
            <a:fillRect/>
          </a:stretch>
        </p:blipFill>
        <p:spPr>
          <a:xfrm>
            <a:off x="4706820" y="748251"/>
            <a:ext cx="4264025" cy="6827422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82575" y="5802818"/>
            <a:ext cx="198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Nicole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Food chain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ocean2.gif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30058" b="-30058"/>
          <a:stretch>
            <a:fillRect/>
          </a:stretch>
        </p:blipFill>
        <p:spPr>
          <a:xfrm>
            <a:off x="4828423" y="695565"/>
            <a:ext cx="3980658" cy="6373704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29618" y="5934670"/>
            <a:ext cx="171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Jared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Swamp Food Chain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swamp.jpg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34384" b="-34384"/>
          <a:stretch>
            <a:fillRect/>
          </a:stretch>
        </p:blipFill>
        <p:spPr>
          <a:xfrm>
            <a:off x="4719637" y="1578534"/>
            <a:ext cx="4099910" cy="4688916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49457" y="5934670"/>
            <a:ext cx="2594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Amanda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 Food Chain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arctic.jpg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80157" b="-80157"/>
          <a:stretch>
            <a:fillRect/>
          </a:stretch>
        </p:blipFill>
        <p:spPr>
          <a:xfrm>
            <a:off x="4699488" y="1013247"/>
            <a:ext cx="4064435" cy="6153854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52524" y="5934670"/>
            <a:ext cx="1791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Jayne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Food Chains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ocean2.gif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30058" b="-30058"/>
          <a:stretch>
            <a:fillRect/>
          </a:stretch>
        </p:blipFill>
        <p:spPr>
          <a:xfrm>
            <a:off x="4814468" y="797116"/>
            <a:ext cx="3785288" cy="6060884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57430" y="5934670"/>
            <a:ext cx="3186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Jillian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1937" y="79468"/>
            <a:ext cx="7612063" cy="1417638"/>
          </a:xfrm>
        </p:spPr>
        <p:txBody>
          <a:bodyPr/>
          <a:lstStyle/>
          <a:p>
            <a:r>
              <a:rPr lang="en-US" dirty="0" smtClean="0"/>
              <a:t>Rain Forest Food Chain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forest.jpg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70088" b="-70088"/>
          <a:stretch>
            <a:fillRect/>
          </a:stretch>
        </p:blipFill>
        <p:spPr>
          <a:xfrm>
            <a:off x="4800631" y="274638"/>
            <a:ext cx="4343369" cy="6954466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00631" y="5934670"/>
            <a:ext cx="43433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Sebastian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 Food Chain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rainforest.jpg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68140" b="-68140"/>
          <a:stretch>
            <a:fillRect/>
          </a:stretch>
        </p:blipFill>
        <p:spPr>
          <a:xfrm>
            <a:off x="4446184" y="79468"/>
            <a:ext cx="4519088" cy="7235821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05728" y="5934670"/>
            <a:ext cx="2187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Russell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Food Chain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ocean2.gif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30058" b="-30058"/>
          <a:stretch>
            <a:fillRect/>
          </a:stretch>
        </p:blipFill>
        <p:spPr>
          <a:xfrm>
            <a:off x="4718978" y="633808"/>
            <a:ext cx="4017402" cy="6432537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93409" y="5805785"/>
            <a:ext cx="2742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Caroline</a:t>
            </a:r>
            <a:endParaRPr lang="en-US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Ocean Food Chain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ocean2.gif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30058" b="-30058"/>
          <a:stretch>
            <a:fillRect/>
          </a:stretch>
        </p:blipFill>
        <p:spPr>
          <a:xfrm>
            <a:off x="4703301" y="725488"/>
            <a:ext cx="3891980" cy="6435550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07326" y="5934670"/>
            <a:ext cx="2787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Charley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Food Chain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desert.jpg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69599" b="-69599"/>
          <a:stretch>
            <a:fillRect/>
          </a:stretch>
        </p:blipFill>
        <p:spPr>
          <a:xfrm>
            <a:off x="4766012" y="871791"/>
            <a:ext cx="4127146" cy="6608256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07856" y="5934670"/>
            <a:ext cx="1685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Food Chain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forest.jpg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70088" b="-70088"/>
          <a:stretch>
            <a:fillRect/>
          </a:stretch>
        </p:blipFill>
        <p:spPr>
          <a:xfrm>
            <a:off x="4495801" y="-406400"/>
            <a:ext cx="4648200" cy="8204200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91135" y="5934670"/>
            <a:ext cx="2452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Thomas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Food Chain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ocean2.gif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30058" b="-30058"/>
          <a:stretch>
            <a:fillRect/>
          </a:stretch>
        </p:blipFill>
        <p:spPr>
          <a:xfrm>
            <a:off x="4860685" y="827103"/>
            <a:ext cx="3766560" cy="6030897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87104" y="5918990"/>
            <a:ext cx="1838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Justin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 Food Chain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765175" y="2084388"/>
          <a:ext cx="3657600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rainforest.jpg"/>
          <p:cNvPicPr>
            <a:picLocks noGrp="1" noChangeAspect="1"/>
          </p:cNvPicPr>
          <p:nvPr>
            <p:ph sz="half" idx="2"/>
          </p:nvPr>
        </p:nvPicPr>
        <p:blipFill>
          <a:blip r:embed="rId8"/>
          <a:srcRect t="-68140" b="-68140"/>
          <a:stretch>
            <a:fillRect/>
          </a:stretch>
        </p:blipFill>
        <p:spPr>
          <a:xfrm>
            <a:off x="4673388" y="1210676"/>
            <a:ext cx="3703849" cy="5930486"/>
          </a:xfrm>
        </p:spPr>
      </p:pic>
      <p:sp>
        <p:nvSpPr>
          <p:cNvPr id="11" name="Right Arrow 10"/>
          <p:cNvSpPr/>
          <p:nvPr/>
        </p:nvSpPr>
        <p:spPr>
          <a:xfrm rot="1885550">
            <a:off x="1840944" y="1479102"/>
            <a:ext cx="404437" cy="2135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392163" y="274638"/>
            <a:ext cx="1651000" cy="1796143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74718" y="5934670"/>
            <a:ext cx="3069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Anabelle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Custom 1">
      <a:dk1>
        <a:sysClr val="windowText" lastClr="000000"/>
      </a:dk1>
      <a:lt1>
        <a:srgbClr val="101010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65</TotalTime>
  <Words>328</Words>
  <Application>Microsoft Office PowerPoint</Application>
  <PresentationFormat>On-screen Show (4:3)</PresentationFormat>
  <Paragraphs>203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Habitat</vt:lpstr>
      <vt:lpstr>Food Chains of Different Ecosystems</vt:lpstr>
      <vt:lpstr>Tundra Food Chain</vt:lpstr>
      <vt:lpstr>Rainforest Food Chain</vt:lpstr>
      <vt:lpstr>Ocean Food Chain</vt:lpstr>
      <vt:lpstr>  Ocean Food Chain</vt:lpstr>
      <vt:lpstr>Desert Food Chain</vt:lpstr>
      <vt:lpstr>Forest Food Chain</vt:lpstr>
      <vt:lpstr>Ocean Food Chain</vt:lpstr>
      <vt:lpstr>Rainforest Food Chain</vt:lpstr>
      <vt:lpstr>  Arctic Food Chain  </vt:lpstr>
      <vt:lpstr>   Ocean Food Chain   </vt:lpstr>
      <vt:lpstr>River Food Chain</vt:lpstr>
      <vt:lpstr>Rainforest Food Chain</vt:lpstr>
      <vt:lpstr>Rainforest Food Chain</vt:lpstr>
      <vt:lpstr>Ocean Food Chain</vt:lpstr>
      <vt:lpstr>River Food Chain</vt:lpstr>
      <vt:lpstr>Forest Food Chain</vt:lpstr>
      <vt:lpstr>Ocean Food chain</vt:lpstr>
      <vt:lpstr>Swamp Food Chain</vt:lpstr>
      <vt:lpstr>Ocean Food Chains</vt:lpstr>
      <vt:lpstr>Rain Forest Food Chain</vt:lpstr>
    </vt:vector>
  </TitlesOfParts>
  <Company>River Edge BOE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</dc:creator>
  <cp:lastModifiedBy>HALSTATER, KEAR</cp:lastModifiedBy>
  <cp:revision>17</cp:revision>
  <dcterms:created xsi:type="dcterms:W3CDTF">2010-12-23T15:02:49Z</dcterms:created>
  <dcterms:modified xsi:type="dcterms:W3CDTF">2013-05-22T01:22:13Z</dcterms:modified>
</cp:coreProperties>
</file>