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4C6C-2F83-4D32-8BFC-A05E8C1664F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489E-6B79-4C8E-8F4C-E0013C3F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3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897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Picture from: http</a:t>
            </a:r>
            <a:r>
              <a:rPr lang="en-US" sz="800" dirty="0"/>
              <a:t>://ep.yimg.com/ay/yhst-55227183705516/beach-24.jpg</a:t>
            </a:r>
          </a:p>
        </p:txBody>
      </p:sp>
    </p:spTree>
    <p:extLst>
      <p:ext uri="{BB962C8B-B14F-4D97-AF65-F5344CB8AC3E}">
        <p14:creationId xmlns:p14="http://schemas.microsoft.com/office/powerpoint/2010/main" val="62725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400800"/>
            <a:ext cx="3935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Picture from:</a:t>
            </a:r>
            <a:r>
              <a:rPr lang="en-US" sz="800" dirty="0"/>
              <a:t> http://images.fastcompany.com/upload/beginning-with-children-library.jpg</a:t>
            </a:r>
          </a:p>
          <a:p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" y="0"/>
            <a:ext cx="9113982" cy="64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88723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Picture from: </a:t>
            </a:r>
            <a:r>
              <a:rPr lang="en-US" sz="800" dirty="0"/>
              <a:t>http://www.jmu.edu/madisonart/wm_library/Skyline_Museum.JPG</a:t>
            </a:r>
          </a:p>
          <a:p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0893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709" y="6309296"/>
            <a:ext cx="47788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Picture from: </a:t>
            </a:r>
            <a:r>
              <a:rPr lang="en-US" sz="800" dirty="0"/>
              <a:t>http://thinkingmomsrevolution.com/wp-content/uploads/2012/03/bruce_park_playground.jpg</a:t>
            </a:r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5638800"/>
            <a:ext cx="3656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Picture from: </a:t>
            </a:r>
            <a:r>
              <a:rPr lang="en-US" sz="800" dirty="0"/>
              <a:t>http://www.allstatetechnology.com/images/project_paramus_01.jpg</a:t>
            </a:r>
          </a:p>
          <a:p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630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56255" cy="4958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958775"/>
            <a:ext cx="31822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Picture from: </a:t>
            </a:r>
            <a:r>
              <a:rPr lang="en-US" sz="800" dirty="0"/>
              <a:t>http://www.summitpost.org/images/original/677876.JPG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2659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Wayne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2015-02-03T13:37:47Z</dcterms:created>
  <dcterms:modified xsi:type="dcterms:W3CDTF">2015-02-03T13:48:16Z</dcterms:modified>
</cp:coreProperties>
</file>