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BF033-AFFB-4D6C-86B2-B8972936A917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D68F7-3128-48C7-8817-B4F7C20B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0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http://4.bp.blogspot.com/-T1GZSQHpnug/UAWm5hsgHOI/AAAAAAAAAkc/h0VbIHCFUbM/s1600/ants2.jpg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D68F7-3128-48C7-8817-B4F7C20B6E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https://farm3.staticflickr.com/2178/2207263529_c986ee59e7_s.jpg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D68F7-3128-48C7-8817-B4F7C20B6E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1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http://2.bp.blogspot.com/-snb4PUVNNzM/TXUVSyrL83I/AAAAAAAAK-M/xSDN-eGfVkQ/s640/scan0001.jpg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D68F7-3128-48C7-8817-B4F7C20B6E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8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http://behance.vo.llnwd.net/profiles15/681918/projects/4154735/eff61617635d34c9f9e45aa763402387.jpg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D68F7-3128-48C7-8817-B4F7C20B6E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3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E21B-8D31-44C3-BAFC-D2EC5F695EE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AB5E-3068-42DA-8B79-B551D18A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E21B-8D31-44C3-BAFC-D2EC5F695EE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AB5E-3068-42DA-8B79-B551D18A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E21B-8D31-44C3-BAFC-D2EC5F695EE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AB5E-3068-42DA-8B79-B551D18A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9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E21B-8D31-44C3-BAFC-D2EC5F695EE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AB5E-3068-42DA-8B79-B551D18A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E21B-8D31-44C3-BAFC-D2EC5F695EE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AB5E-3068-42DA-8B79-B551D18A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E21B-8D31-44C3-BAFC-D2EC5F695EE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AB5E-3068-42DA-8B79-B551D18A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E21B-8D31-44C3-BAFC-D2EC5F695EE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AB5E-3068-42DA-8B79-B551D18A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5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E21B-8D31-44C3-BAFC-D2EC5F695EE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AB5E-3068-42DA-8B79-B551D18A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0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E21B-8D31-44C3-BAFC-D2EC5F695EE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AB5E-3068-42DA-8B79-B551D18A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7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E21B-8D31-44C3-BAFC-D2EC5F695EE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AB5E-3068-42DA-8B79-B551D18A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0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E21B-8D31-44C3-BAFC-D2EC5F695EE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AB5E-3068-42DA-8B79-B551D18A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0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E21B-8D31-44C3-BAFC-D2EC5F695EE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EAB5E-3068-42DA-8B79-B551D18A1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10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9K0DoVMZv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Be Glad Your Nose is on Your Face</a:t>
            </a:r>
            <a:br>
              <a:rPr lang="en-US" dirty="0" smtClean="0"/>
            </a:br>
            <a:r>
              <a:rPr lang="en-US" dirty="0" smtClean="0"/>
              <a:t>Jack </a:t>
            </a:r>
            <a:r>
              <a:rPr lang="en-US" dirty="0" err="1" smtClean="0"/>
              <a:t>Prelutsky</a:t>
            </a:r>
            <a:r>
              <a:rPr lang="en-US" dirty="0" smtClean="0"/>
              <a:t>, 1940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7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6865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0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555206" cy="355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48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5601"/>
            <a:ext cx="5394127" cy="678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6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629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Be </a:t>
            </a:r>
            <a:r>
              <a:rPr lang="en-US" dirty="0"/>
              <a:t>glad your nose is on your face,</a:t>
            </a:r>
          </a:p>
          <a:p>
            <a:pPr marL="0" indent="0">
              <a:buNone/>
            </a:pPr>
            <a:r>
              <a:rPr lang="en-US" dirty="0"/>
              <a:t>not pasted on some other place,</a:t>
            </a:r>
          </a:p>
          <a:p>
            <a:pPr marL="0" indent="0">
              <a:buNone/>
            </a:pPr>
            <a:r>
              <a:rPr lang="en-US" dirty="0"/>
              <a:t>for if it were where it is not,</a:t>
            </a:r>
          </a:p>
          <a:p>
            <a:pPr marL="0" indent="0">
              <a:buNone/>
            </a:pPr>
            <a:r>
              <a:rPr lang="en-US" dirty="0"/>
              <a:t>you might dislike your nose a lot.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Imagine if your precious nose</a:t>
            </a:r>
          </a:p>
          <a:p>
            <a:pPr marL="0" indent="0">
              <a:buNone/>
            </a:pPr>
            <a:r>
              <a:rPr lang="en-US" dirty="0"/>
              <a:t>were sandwiched in between your toes,</a:t>
            </a:r>
          </a:p>
          <a:p>
            <a:pPr marL="0" indent="0">
              <a:buNone/>
            </a:pPr>
            <a:r>
              <a:rPr lang="en-US" dirty="0"/>
              <a:t>that clearly would not be a treat,</a:t>
            </a:r>
          </a:p>
          <a:p>
            <a:pPr marL="0" indent="0">
              <a:buNone/>
            </a:pPr>
            <a:r>
              <a:rPr lang="en-US" dirty="0"/>
              <a:t>for you’d be forced to smell your feet.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Your nose would be a source of dread</a:t>
            </a:r>
          </a:p>
          <a:p>
            <a:pPr marL="0" indent="0">
              <a:buNone/>
            </a:pPr>
            <a:r>
              <a:rPr lang="en-US" dirty="0"/>
              <a:t>were it attached atop your head,</a:t>
            </a:r>
          </a:p>
          <a:p>
            <a:pPr marL="0" indent="0">
              <a:buNone/>
            </a:pPr>
            <a:r>
              <a:rPr lang="en-US" dirty="0"/>
              <a:t>it soon would drive you to despair,</a:t>
            </a:r>
          </a:p>
          <a:p>
            <a:pPr marL="0" indent="0">
              <a:buNone/>
            </a:pPr>
            <a:r>
              <a:rPr lang="en-US" dirty="0"/>
              <a:t>forever tickled by your hair.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Within your ear, your nose would be</a:t>
            </a:r>
          </a:p>
          <a:p>
            <a:pPr marL="0" indent="0">
              <a:buNone/>
            </a:pPr>
            <a:r>
              <a:rPr lang="en-US" dirty="0"/>
              <a:t>an absolute catastrophe,</a:t>
            </a:r>
          </a:p>
          <a:p>
            <a:pPr marL="0" indent="0">
              <a:buNone/>
            </a:pPr>
            <a:r>
              <a:rPr lang="en-US" dirty="0"/>
              <a:t>for when you were obliged to sneeze,</a:t>
            </a:r>
          </a:p>
          <a:p>
            <a:pPr marL="0" indent="0">
              <a:buNone/>
            </a:pPr>
            <a:r>
              <a:rPr lang="en-US" dirty="0"/>
              <a:t>your brain would rattle from the breeze.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Your nose, instead, through thick and thin,</a:t>
            </a:r>
          </a:p>
          <a:p>
            <a:pPr marL="0" indent="0">
              <a:buNone/>
            </a:pPr>
            <a:r>
              <a:rPr lang="en-US" dirty="0"/>
              <a:t>remains between your eyes and chin,</a:t>
            </a:r>
          </a:p>
          <a:p>
            <a:pPr marL="0" indent="0">
              <a:buNone/>
            </a:pPr>
            <a:r>
              <a:rPr lang="en-US" dirty="0"/>
              <a:t>not pasted on some other place--</a:t>
            </a:r>
          </a:p>
          <a:p>
            <a:pPr marL="0" indent="0">
              <a:buNone/>
            </a:pPr>
            <a:r>
              <a:rPr lang="en-US" dirty="0"/>
              <a:t>be glad your nose is on your face!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343400" cy="54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84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www.youtube.com/watch?v=T9K0DoVMZvs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62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64</Words>
  <Application>Microsoft Office PowerPoint</Application>
  <PresentationFormat>On-screen Show (4:3)</PresentationFormat>
  <Paragraphs>34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Be Glad Your Nose is on Your Face Jack Prelutsky, 1940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Wayne Board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2015-03-09T17:16:20Z</dcterms:created>
  <dcterms:modified xsi:type="dcterms:W3CDTF">2015-03-10T14:08:46Z</dcterms:modified>
</cp:coreProperties>
</file>